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67" r:id="rId7"/>
    <p:sldId id="27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29"/>
    <a:srgbClr val="004563"/>
    <a:srgbClr val="F7AE39"/>
    <a:srgbClr val="F6AD3B"/>
    <a:srgbClr val="C3C3C3"/>
    <a:srgbClr val="F49D15"/>
    <a:srgbClr val="ABC772"/>
    <a:srgbClr val="4B94AD"/>
    <a:srgbClr val="EF7D31"/>
    <a:srgbClr val="4E9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4598" autoAdjust="0"/>
  </p:normalViewPr>
  <p:slideViewPr>
    <p:cSldViewPr snapToGrid="0">
      <p:cViewPr varScale="1">
        <p:scale>
          <a:sx n="104" d="100"/>
          <a:sy n="104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D24688-788D-421F-BBB4-9AAAF8F3C48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9E4CC9-D786-4101-A0B9-FD14F68E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E4CC9-D786-4101-A0B9-FD14F68E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E4CC9-D786-4101-A0B9-FD14F68E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5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E4CC9-D786-4101-A0B9-FD14F68E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2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DA33-9917-4CD1-BFBD-F8C84C32018B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4BF3-DB26-4EBE-86D6-82947E7A3067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97B-7679-4474-A3CE-6BFDEF421C02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6100-8154-480F-870B-AB9D9A1E681D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99E9-7FA7-4DE4-BB77-F6C991FE64A8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49BE-27BD-44B6-9EFC-C8209A8C29CD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2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DDF3-B0D7-46FF-A1F7-EA97DF1ADE3D}" type="datetime1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EA4A-C5E8-4B0E-9A92-41396E780A30}" type="datetime1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8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844-3CBC-46EA-95F7-8244B5361E76}" type="datetime1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2497-34F0-4FD1-BBA6-841EA95C55CA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BD0F-6882-4515-ADBB-948DF3E239DE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FCAB7-CF61-4F79-A4D0-CAB0726A9FF6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A5F7-18CF-42D7-865E-9BC89C44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252" y="3886580"/>
            <a:ext cx="5933440" cy="367583"/>
          </a:xfrm>
          <a:prstGeom prst="rect">
            <a:avLst/>
          </a:prstGeom>
          <a:solidFill>
            <a:srgbClr val="004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415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6188" y="3886580"/>
            <a:ext cx="3217812" cy="36758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4760256"/>
            <a:ext cx="320376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defTabSz="1088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DEO Update to FRCA</a:t>
            </a:r>
            <a:endParaRPr lang="en-CA" sz="2400" b="1" spc="-150" dirty="0">
              <a:solidFill>
                <a:srgbClr val="004563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432" y="5082528"/>
            <a:ext cx="7848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Florida’s Strategic Plan for Economic Development</a:t>
            </a:r>
          </a:p>
          <a:p>
            <a:r>
              <a:rPr lang="en-US" sz="1600" b="1" i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2018-2023 Update</a:t>
            </a:r>
            <a:endParaRPr lang="en-US" sz="1600" i="1" dirty="0">
              <a:solidFill>
                <a:srgbClr val="004563"/>
              </a:solidFill>
              <a:latin typeface="HelveticaNeueLT Std" panose="020B0604020202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710" y="4585342"/>
            <a:ext cx="2202180" cy="13136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6105253"/>
            <a:ext cx="12570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February 9,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" t="27778" r="-881" b="19192"/>
          <a:stretch/>
        </p:blipFill>
        <p:spPr>
          <a:xfrm>
            <a:off x="0" y="0"/>
            <a:ext cx="9229017" cy="3909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456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647064" y="250986"/>
            <a:ext cx="8039735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The Plan Update Timeline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sp>
        <p:nvSpPr>
          <p:cNvPr id="24" name="Slide Number Placeholder 1"/>
          <p:cNvSpPr txBox="1">
            <a:spLocks/>
          </p:cNvSpPr>
          <p:nvPr/>
        </p:nvSpPr>
        <p:spPr>
          <a:xfrm>
            <a:off x="7227518" y="6432752"/>
            <a:ext cx="130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dirty="0"/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CA3D6F-17A8-4A5C-B206-89CC1FA341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64" y="771089"/>
            <a:ext cx="7319818" cy="55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8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02" y="2474460"/>
            <a:ext cx="4490720" cy="1540045"/>
          </a:xfrm>
          <a:prstGeom prst="rect">
            <a:avLst/>
          </a:prstGeom>
        </p:spPr>
      </p:pic>
      <p:sp>
        <p:nvSpPr>
          <p:cNvPr id="4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400800" y="6432752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2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>
            <a:spLocks/>
          </p:cNvSpPr>
          <p:nvPr/>
        </p:nvSpPr>
        <p:spPr>
          <a:xfrm>
            <a:off x="647064" y="250986"/>
            <a:ext cx="542412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48" y="1819058"/>
            <a:ext cx="1160185" cy="13512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009553" y="1763079"/>
            <a:ext cx="6677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HelveticaNeueLT Std" panose="020B0604020202020204" pitchFamily="34" charset="0"/>
              </a:rPr>
              <a:t>Thank You</a:t>
            </a:r>
            <a:r>
              <a:rPr lang="en-US" sz="5400" b="1" dirty="0">
                <a:solidFill>
                  <a:schemeClr val="tx2"/>
                </a:solidFill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47064" y="250986"/>
            <a:ext cx="542412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CONTACT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5" y="4827218"/>
            <a:ext cx="1161514" cy="135282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009553" y="4882548"/>
            <a:ext cx="6631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NeueLT Std" panose="020B0604020202020204" pitchFamily="34" charset="0"/>
              </a:rPr>
              <a:t>Beth Medina</a:t>
            </a:r>
          </a:p>
          <a:p>
            <a:r>
              <a:rPr lang="en-US" b="1" dirty="0">
                <a:solidFill>
                  <a:schemeClr val="tx2"/>
                </a:solidFill>
                <a:latin typeface="HelveticaNeueLT Std" panose="020B0604020202020204" pitchFamily="34" charset="0"/>
              </a:rPr>
              <a:t>DEO Office of Strategic Planning</a:t>
            </a:r>
            <a:endParaRPr lang="en-US" dirty="0">
              <a:solidFill>
                <a:schemeClr val="tx2"/>
              </a:solidFill>
              <a:latin typeface="HelveticaNeueLT Std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HelveticaNeueLT Std" panose="020B0604020202020204" pitchFamily="34" charset="0"/>
              </a:rPr>
              <a:t>Main Line: </a:t>
            </a:r>
            <a:r>
              <a:rPr lang="en-US" b="1" dirty="0">
                <a:solidFill>
                  <a:schemeClr val="tx2"/>
                </a:solidFill>
                <a:latin typeface="HelveticaNeueLT Std" panose="020B0604020202020204" pitchFamily="34" charset="0"/>
              </a:rPr>
              <a:t>850-245-7364</a:t>
            </a:r>
          </a:p>
          <a:p>
            <a:r>
              <a:rPr lang="en-US" dirty="0">
                <a:solidFill>
                  <a:schemeClr val="tx2"/>
                </a:solidFill>
                <a:latin typeface="HelveticaNeueLT Std" panose="020B0604020202020204" pitchFamily="34" charset="0"/>
              </a:rPr>
              <a:t>Email:</a:t>
            </a:r>
            <a:r>
              <a:rPr lang="en-US" b="1" i="1" dirty="0">
                <a:solidFill>
                  <a:schemeClr val="tx2"/>
                </a:solidFill>
                <a:latin typeface="HelveticaNeueLT Std" panose="020B0604020202020204" pitchFamily="34" charset="0"/>
              </a:rPr>
              <a:t> elizabeth.medina@deo.myflorida.com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0251" y="2596915"/>
            <a:ext cx="6511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HelveticaNeueLT Std" panose="020B0604020202020204" pitchFamily="34" charset="0"/>
              </a:rPr>
              <a:t>If you have questions or comments about this presentation or need to discuss a future project; please contact our office.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400800" y="6432752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 flipV="1">
            <a:off x="647064" y="4549475"/>
            <a:ext cx="7997825" cy="45719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41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2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ikiField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WikiEditForm</Display>
  <Edit>WikiEditForm</Edit>
  <New>WikiEditForm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iki Page" ma:contentTypeID="0x01010800DF2255111F90F242841DA09436CED6C2" ma:contentTypeVersion="0" ma:contentTypeDescription="Create a new wiki page." ma:contentTypeScope="" ma:versionID="e7ab2d769be4fd9e463af41321bb0d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8fd38997bbdab7b950c0d84aebc49e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Wiki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WikiField" ma:index="7" nillable="true" ma:displayName="Wiki Content" ma:internalName="WikiFiel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65676E-68EC-4376-A9DA-C9C1BFC398AD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6BBF122-F6D0-4DBB-A308-B45B34B58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C29BD3-73EA-4442-81F8-1090AE3C6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DEO2015</Template>
  <TotalTime>3379</TotalTime>
  <Words>75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HelveticaNeueLT Std</vt:lpstr>
      <vt:lpstr>Open Sans Light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Richard</dc:creator>
  <cp:lastModifiedBy>Medina, Elizabeth</cp:lastModifiedBy>
  <cp:revision>198</cp:revision>
  <cp:lastPrinted>2016-07-01T15:20:50Z</cp:lastPrinted>
  <dcterms:created xsi:type="dcterms:W3CDTF">2016-01-18T02:17:17Z</dcterms:created>
  <dcterms:modified xsi:type="dcterms:W3CDTF">2018-02-02T15:06:50Z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0x01010800DF2255111F90F242841DA09436CED6C2</vt:lpwstr>
  </property>
</Properties>
</file>