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ags/tag1.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1" r:id="rId1"/>
    <p:sldMasterId id="2147483894" r:id="rId2"/>
    <p:sldMasterId id="2147483913" r:id="rId3"/>
    <p:sldMasterId id="2147483948" r:id="rId4"/>
    <p:sldMasterId id="2147483956" r:id="rId5"/>
    <p:sldMasterId id="2147483979" r:id="rId6"/>
    <p:sldMasterId id="2147484047" r:id="rId7"/>
    <p:sldMasterId id="2147484119" r:id="rId8"/>
  </p:sldMasterIdLst>
  <p:notesMasterIdLst>
    <p:notesMasterId r:id="rId23"/>
  </p:notesMasterIdLst>
  <p:handoutMasterIdLst>
    <p:handoutMasterId r:id="rId24"/>
  </p:handoutMasterIdLst>
  <p:sldIdLst>
    <p:sldId id="725" r:id="rId9"/>
    <p:sldId id="743" r:id="rId10"/>
    <p:sldId id="726" r:id="rId11"/>
    <p:sldId id="727" r:id="rId12"/>
    <p:sldId id="687" r:id="rId13"/>
    <p:sldId id="689" r:id="rId14"/>
    <p:sldId id="734" r:id="rId15"/>
    <p:sldId id="728" r:id="rId16"/>
    <p:sldId id="729" r:id="rId17"/>
    <p:sldId id="746" r:id="rId18"/>
    <p:sldId id="744" r:id="rId19"/>
    <p:sldId id="745" r:id="rId20"/>
    <p:sldId id="738" r:id="rId21"/>
    <p:sldId id="723" r:id="rId22"/>
  </p:sldIdLst>
  <p:sldSz cx="24377650" cy="13716000"/>
  <p:notesSz cx="6858000" cy="92964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832" userDrawn="1">
          <p15:clr>
            <a:srgbClr val="A4A3A4"/>
          </p15:clr>
        </p15:guide>
        <p15:guide id="2" orient="horz" pos="216" userDrawn="1">
          <p15:clr>
            <a:srgbClr val="A4A3A4"/>
          </p15:clr>
        </p15:guide>
        <p15:guide id="3" pos="14638" userDrawn="1">
          <p15:clr>
            <a:srgbClr val="A4A3A4"/>
          </p15:clr>
        </p15:guide>
        <p15:guide id="4" pos="765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nf" initials="Cnf" lastIdx="18"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D9803"/>
    <a:srgbClr val="C7AB45"/>
    <a:srgbClr val="00B853"/>
    <a:srgbClr val="E08602"/>
    <a:srgbClr val="D75D5D"/>
    <a:srgbClr val="982020"/>
    <a:srgbClr val="D83636"/>
    <a:srgbClr val="C52929"/>
    <a:srgbClr val="DCCB8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1" autoAdjust="0"/>
    <p:restoredTop sz="79048" autoAdjust="0"/>
  </p:normalViewPr>
  <p:slideViewPr>
    <p:cSldViewPr snapToGrid="0" snapToObjects="1">
      <p:cViewPr varScale="1">
        <p:scale>
          <a:sx n="42" d="100"/>
          <a:sy n="42" d="100"/>
        </p:scale>
        <p:origin x="1416" y="60"/>
      </p:cViewPr>
      <p:guideLst>
        <p:guide orient="horz" pos="5832"/>
        <p:guide orient="horz" pos="216"/>
        <p:guide pos="14638"/>
        <p:guide pos="765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814"/>
    </p:cViewPr>
  </p:sorterViewPr>
  <p:notesViewPr>
    <p:cSldViewPr snapToGrid="0" snapToObjects="1">
      <p:cViewPr varScale="1">
        <p:scale>
          <a:sx n="65" d="100"/>
          <a:sy n="65" d="100"/>
        </p:scale>
        <p:origin x="2270"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1" Type="http://schemas.openxmlformats.org/officeDocument/2006/relationships/oleObject" Target="file:///C:\EEH%20DOCUMENTS\___PROJECTS\16012.01%20FL%20Chamber%202030\Resources\Copy%20of%20GDP.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eenarsonhering\Desktop\Copy%20of%20ACS_15_1YR_B07002.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bg1">
                <a:lumMod val="85000"/>
              </a:schemeClr>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5656-44C6-9460-F7F2C5A2DF99}"/>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5656-44C6-9460-F7F2C5A2DF99}"/>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5656-44C6-9460-F7F2C5A2DF99}"/>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5656-44C6-9460-F7F2C5A2DF99}"/>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5656-44C6-9460-F7F2C5A2DF99}"/>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5656-44C6-9460-F7F2C5A2DF99}"/>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5656-44C6-9460-F7F2C5A2DF99}"/>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5656-44C6-9460-F7F2C5A2DF99}"/>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5656-44C6-9460-F7F2C5A2DF99}"/>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5656-44C6-9460-F7F2C5A2DF99}"/>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15-5656-44C6-9460-F7F2C5A2DF99}"/>
              </c:ext>
            </c:extLst>
          </c:dPt>
          <c:dPt>
            <c:idx val="11"/>
            <c:invertIfNegative val="0"/>
            <c:bubble3D val="0"/>
            <c:spPr>
              <a:solidFill>
                <a:srgbClr val="FF9900"/>
              </a:solidFill>
              <a:ln>
                <a:noFill/>
              </a:ln>
              <a:effectLst/>
            </c:spPr>
            <c:extLst>
              <c:ext xmlns:c16="http://schemas.microsoft.com/office/drawing/2014/chart" uri="{C3380CC4-5D6E-409C-BE32-E72D297353CC}">
                <c16:uniqueId val="{00000017-5656-44C6-9460-F7F2C5A2DF99}"/>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19-5656-44C6-9460-F7F2C5A2DF99}"/>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5656-44C6-9460-F7F2C5A2DF99}"/>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5656-44C6-9460-F7F2C5A2DF99}"/>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5656-44C6-9460-F7F2C5A2DF99}"/>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5656-44C6-9460-F7F2C5A2DF99}"/>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5656-44C6-9460-F7F2C5A2DF99}"/>
              </c:ext>
            </c:extLst>
          </c:dPt>
          <c:dPt>
            <c:idx val="18"/>
            <c:invertIfNegative val="0"/>
            <c:bubble3D val="0"/>
            <c:spPr>
              <a:solidFill>
                <a:srgbClr val="FF9900"/>
              </a:solidFill>
              <a:ln>
                <a:noFill/>
              </a:ln>
              <a:effectLst/>
            </c:spPr>
            <c:extLst>
              <c:ext xmlns:c16="http://schemas.microsoft.com/office/drawing/2014/chart" uri="{C3380CC4-5D6E-409C-BE32-E72D297353CC}">
                <c16:uniqueId val="{00000025-5656-44C6-9460-F7F2C5A2DF99}"/>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5656-44C6-9460-F7F2C5A2DF99}"/>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29-5656-44C6-9460-F7F2C5A2DF99}"/>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2B-5656-44C6-9460-F7F2C5A2DF99}"/>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5656-44C6-9460-F7F2C5A2DF99}"/>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5656-44C6-9460-F7F2C5A2DF99}"/>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5656-44C6-9460-F7F2C5A2DF99}"/>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5656-44C6-9460-F7F2C5A2DF99}"/>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35-5656-44C6-9460-F7F2C5A2DF99}"/>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5656-44C6-9460-F7F2C5A2DF99}"/>
              </c:ext>
            </c:extLst>
          </c:dPt>
          <c:dPt>
            <c:idx val="28"/>
            <c:invertIfNegative val="0"/>
            <c:bubble3D val="0"/>
            <c:spPr>
              <a:solidFill>
                <a:schemeClr val="accent2"/>
              </a:solidFill>
              <a:ln>
                <a:noFill/>
              </a:ln>
              <a:effectLst/>
            </c:spPr>
            <c:extLst>
              <c:ext xmlns:c16="http://schemas.microsoft.com/office/drawing/2014/chart" uri="{C3380CC4-5D6E-409C-BE32-E72D297353CC}">
                <c16:uniqueId val="{00000039-5656-44C6-9460-F7F2C5A2DF99}"/>
              </c:ext>
            </c:extLst>
          </c:dPt>
          <c:dPt>
            <c:idx val="29"/>
            <c:invertIfNegative val="0"/>
            <c:bubble3D val="0"/>
            <c:spPr>
              <a:solidFill>
                <a:schemeClr val="accent2"/>
              </a:solidFill>
              <a:ln>
                <a:noFill/>
              </a:ln>
              <a:effectLst/>
            </c:spPr>
            <c:extLst>
              <c:ext xmlns:c16="http://schemas.microsoft.com/office/drawing/2014/chart" uri="{C3380CC4-5D6E-409C-BE32-E72D297353CC}">
                <c16:uniqueId val="{0000003B-5656-44C6-9460-F7F2C5A2DF99}"/>
              </c:ext>
            </c:extLst>
          </c:dPt>
          <c:dPt>
            <c:idx val="30"/>
            <c:invertIfNegative val="0"/>
            <c:bubble3D val="0"/>
            <c:spPr>
              <a:solidFill>
                <a:schemeClr val="accent2"/>
              </a:solidFill>
              <a:ln>
                <a:noFill/>
              </a:ln>
              <a:effectLst/>
            </c:spPr>
            <c:extLst>
              <c:ext xmlns:c16="http://schemas.microsoft.com/office/drawing/2014/chart" uri="{C3380CC4-5D6E-409C-BE32-E72D297353CC}">
                <c16:uniqueId val="{0000003D-5656-44C6-9460-F7F2C5A2DF99}"/>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5656-44C6-9460-F7F2C5A2DF99}"/>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5656-44C6-9460-F7F2C5A2DF99}"/>
              </c:ext>
            </c:extLst>
          </c:dPt>
          <c:dPt>
            <c:idx val="33"/>
            <c:invertIfNegative val="0"/>
            <c:bubble3D val="0"/>
            <c:spPr>
              <a:solidFill>
                <a:schemeClr val="accent2"/>
              </a:solidFill>
              <a:ln>
                <a:noFill/>
              </a:ln>
              <a:effectLst/>
            </c:spPr>
            <c:extLst>
              <c:ext xmlns:c16="http://schemas.microsoft.com/office/drawing/2014/chart" uri="{C3380CC4-5D6E-409C-BE32-E72D297353CC}">
                <c16:uniqueId val="{00000043-5656-44C6-9460-F7F2C5A2DF99}"/>
              </c:ext>
            </c:extLst>
          </c:dPt>
          <c:dPt>
            <c:idx val="34"/>
            <c:invertIfNegative val="0"/>
            <c:bubble3D val="0"/>
            <c:spPr>
              <a:solidFill>
                <a:schemeClr val="accent2"/>
              </a:solidFill>
              <a:ln>
                <a:noFill/>
              </a:ln>
              <a:effectLst/>
            </c:spPr>
            <c:extLst>
              <c:ext xmlns:c16="http://schemas.microsoft.com/office/drawing/2014/chart" uri="{C3380CC4-5D6E-409C-BE32-E72D297353CC}">
                <c16:uniqueId val="{00000045-5656-44C6-9460-F7F2C5A2DF99}"/>
              </c:ext>
            </c:extLst>
          </c:dPt>
          <c:dPt>
            <c:idx val="35"/>
            <c:invertIfNegative val="0"/>
            <c:bubble3D val="0"/>
            <c:spPr>
              <a:solidFill>
                <a:srgbClr val="FF9900"/>
              </a:solidFill>
              <a:ln>
                <a:noFill/>
              </a:ln>
              <a:effectLst/>
            </c:spPr>
            <c:extLst>
              <c:ext xmlns:c16="http://schemas.microsoft.com/office/drawing/2014/chart" uri="{C3380CC4-5D6E-409C-BE32-E72D297353CC}">
                <c16:uniqueId val="{00000047-5656-44C6-9460-F7F2C5A2DF99}"/>
              </c:ext>
            </c:extLst>
          </c:dPt>
          <c:dPt>
            <c:idx val="36"/>
            <c:invertIfNegative val="0"/>
            <c:bubble3D val="0"/>
            <c:spPr>
              <a:solidFill>
                <a:schemeClr val="accent2"/>
              </a:solidFill>
              <a:ln>
                <a:noFill/>
              </a:ln>
              <a:effectLst/>
            </c:spPr>
            <c:extLst>
              <c:ext xmlns:c16="http://schemas.microsoft.com/office/drawing/2014/chart" uri="{C3380CC4-5D6E-409C-BE32-E72D297353CC}">
                <c16:uniqueId val="{00000049-5656-44C6-9460-F7F2C5A2DF99}"/>
              </c:ext>
            </c:extLst>
          </c:dPt>
          <c:cat>
            <c:strRef>
              <c:f>GDP!$H$10:$H$46</c:f>
              <c:strCache>
                <c:ptCount val="37"/>
                <c:pt idx="0">
                  <c:v>United States</c:v>
                </c:pt>
                <c:pt idx="1">
                  <c:v>China</c:v>
                </c:pt>
                <c:pt idx="2">
                  <c:v>Japan</c:v>
                </c:pt>
                <c:pt idx="3">
                  <c:v>Germany</c:v>
                </c:pt>
                <c:pt idx="4">
                  <c:v>United Kingdom</c:v>
                </c:pt>
                <c:pt idx="5">
                  <c:v>California</c:v>
                </c:pt>
                <c:pt idx="6">
                  <c:v>France</c:v>
                </c:pt>
                <c:pt idx="7">
                  <c:v>India</c:v>
                </c:pt>
                <c:pt idx="8">
                  <c:v>Italy</c:v>
                </c:pt>
                <c:pt idx="9">
                  <c:v>Brazil</c:v>
                </c:pt>
                <c:pt idx="10">
                  <c:v>Texas</c:v>
                </c:pt>
                <c:pt idx="11">
                  <c:v>Canada</c:v>
                </c:pt>
                <c:pt idx="12">
                  <c:v>New York </c:v>
                </c:pt>
                <c:pt idx="13">
                  <c:v>Korea, Rep.</c:v>
                </c:pt>
                <c:pt idx="14">
                  <c:v>Australia</c:v>
                </c:pt>
                <c:pt idx="15">
                  <c:v>Russian Federation</c:v>
                </c:pt>
                <c:pt idx="16">
                  <c:v>Spain</c:v>
                </c:pt>
                <c:pt idx="17">
                  <c:v>Mexico</c:v>
                </c:pt>
                <c:pt idx="18">
                  <c:v>Florida</c:v>
                </c:pt>
                <c:pt idx="19">
                  <c:v>Indonesia</c:v>
                </c:pt>
                <c:pt idx="20">
                  <c:v>Illinois</c:v>
                </c:pt>
                <c:pt idx="21">
                  <c:v>Pennsylvania</c:v>
                </c:pt>
                <c:pt idx="22">
                  <c:v>Netherlands</c:v>
                </c:pt>
                <c:pt idx="23">
                  <c:v>Turkey</c:v>
                </c:pt>
                <c:pt idx="24">
                  <c:v>Switzerland</c:v>
                </c:pt>
                <c:pt idx="25">
                  <c:v>Saudi Arabia</c:v>
                </c:pt>
                <c:pt idx="26">
                  <c:v>Ohio</c:v>
                </c:pt>
                <c:pt idx="27">
                  <c:v>Argentina</c:v>
                </c:pt>
                <c:pt idx="28">
                  <c:v>New Jersey</c:v>
                </c:pt>
                <c:pt idx="29">
                  <c:v>North Carolina</c:v>
                </c:pt>
                <c:pt idx="30">
                  <c:v>Georgia</c:v>
                </c:pt>
                <c:pt idx="31">
                  <c:v>Sweden</c:v>
                </c:pt>
                <c:pt idx="32">
                  <c:v>Nigeria</c:v>
                </c:pt>
                <c:pt idx="33">
                  <c:v> Virginia</c:v>
                </c:pt>
                <c:pt idx="34">
                  <c:v> Massachusetts</c:v>
                </c:pt>
                <c:pt idx="35">
                  <c:v>Poland</c:v>
                </c:pt>
                <c:pt idx="36">
                  <c:v> Michigan</c:v>
                </c:pt>
              </c:strCache>
            </c:strRef>
          </c:cat>
          <c:val>
            <c:numRef>
              <c:f>GDP!$I$10:$I$46</c:f>
              <c:numCache>
                <c:formatCode>_(* #,##0_);_(* \(#,##0\);_(* "-"??_);_(@_)</c:formatCode>
                <c:ptCount val="37"/>
                <c:pt idx="0">
                  <c:v>18036648</c:v>
                </c:pt>
                <c:pt idx="1">
                  <c:v>11007720.5941389</c:v>
                </c:pt>
                <c:pt idx="2">
                  <c:v>4383076.2980818599</c:v>
                </c:pt>
                <c:pt idx="3">
                  <c:v>3363446.8226682902</c:v>
                </c:pt>
                <c:pt idx="4">
                  <c:v>2858003.0879656901</c:v>
                </c:pt>
                <c:pt idx="5">
                  <c:v>2448467</c:v>
                </c:pt>
                <c:pt idx="6">
                  <c:v>2418835.53288233</c:v>
                </c:pt>
                <c:pt idx="7">
                  <c:v>2095398.3490955401</c:v>
                </c:pt>
                <c:pt idx="8">
                  <c:v>1821496.9644005802</c:v>
                </c:pt>
                <c:pt idx="9">
                  <c:v>1774724.8189004799</c:v>
                </c:pt>
                <c:pt idx="10">
                  <c:v>1639375</c:v>
                </c:pt>
                <c:pt idx="11">
                  <c:v>1550536.5201419299</c:v>
                </c:pt>
                <c:pt idx="12">
                  <c:v>1455568</c:v>
                </c:pt>
                <c:pt idx="13">
                  <c:v>1377873.10785633</c:v>
                </c:pt>
                <c:pt idx="14">
                  <c:v>1339140.52749813</c:v>
                </c:pt>
                <c:pt idx="15">
                  <c:v>1331207.7458533798</c:v>
                </c:pt>
                <c:pt idx="16">
                  <c:v>1199057.3361428401</c:v>
                </c:pt>
                <c:pt idx="17">
                  <c:v>1143793.1841901001</c:v>
                </c:pt>
                <c:pt idx="18">
                  <c:v>893189</c:v>
                </c:pt>
                <c:pt idx="19">
                  <c:v>861933.96874033206</c:v>
                </c:pt>
                <c:pt idx="20" formatCode="#,##0">
                  <c:v>771896</c:v>
                </c:pt>
                <c:pt idx="21" formatCode="#,##0">
                  <c:v>684313</c:v>
                </c:pt>
                <c:pt idx="22">
                  <c:v>750283.90817344992</c:v>
                </c:pt>
                <c:pt idx="23">
                  <c:v>717879.78856676002</c:v>
                </c:pt>
                <c:pt idx="24">
                  <c:v>670789.92880988191</c:v>
                </c:pt>
                <c:pt idx="25">
                  <c:v>646001.86666666705</c:v>
                </c:pt>
                <c:pt idx="26" formatCode="#,##0">
                  <c:v>599093</c:v>
                </c:pt>
                <c:pt idx="27">
                  <c:v>583168.57107140694</c:v>
                </c:pt>
                <c:pt idx="28" formatCode="#,##0">
                  <c:v>579379</c:v>
                </c:pt>
                <c:pt idx="29" formatCode="#,##0">
                  <c:v>509718</c:v>
                </c:pt>
                <c:pt idx="30" formatCode="#,##0">
                  <c:v>501241</c:v>
                </c:pt>
                <c:pt idx="31">
                  <c:v>495623.69730549201</c:v>
                </c:pt>
                <c:pt idx="32">
                  <c:v>481066.152870266</c:v>
                </c:pt>
                <c:pt idx="33" formatCode="#,##0">
                  <c:v>480876</c:v>
                </c:pt>
                <c:pt idx="34" formatCode="#,##0">
                  <c:v>478941</c:v>
                </c:pt>
                <c:pt idx="35">
                  <c:v>477066.45443692798</c:v>
                </c:pt>
                <c:pt idx="36" formatCode="#,##0">
                  <c:v>468029</c:v>
                </c:pt>
              </c:numCache>
            </c:numRef>
          </c:val>
          <c:extLst>
            <c:ext xmlns:c16="http://schemas.microsoft.com/office/drawing/2014/chart" uri="{C3380CC4-5D6E-409C-BE32-E72D297353CC}">
              <c16:uniqueId val="{0000004A-5656-44C6-9460-F7F2C5A2DF99}"/>
            </c:ext>
          </c:extLst>
        </c:ser>
        <c:dLbls>
          <c:showLegendKey val="0"/>
          <c:showVal val="0"/>
          <c:showCatName val="0"/>
          <c:showSerName val="0"/>
          <c:showPercent val="0"/>
          <c:showBubbleSize val="0"/>
        </c:dLbls>
        <c:gapWidth val="20"/>
        <c:overlap val="-27"/>
        <c:axId val="650692808"/>
        <c:axId val="650693200"/>
      </c:barChart>
      <c:catAx>
        <c:axId val="650692808"/>
        <c:scaling>
          <c:orientation val="maxMin"/>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800" b="1" i="0" u="none" strike="noStrike" kern="1200" baseline="0">
                <a:solidFill>
                  <a:schemeClr val="tx1"/>
                </a:solidFill>
                <a:latin typeface="Arial Narrow" panose="020B0606020202030204" pitchFamily="34" charset="0"/>
                <a:ea typeface="+mn-ea"/>
                <a:cs typeface="+mn-cs"/>
              </a:defRPr>
            </a:pPr>
            <a:endParaRPr lang="en-US"/>
          </a:p>
        </c:txPr>
        <c:crossAx val="650693200"/>
        <c:crosses val="autoZero"/>
        <c:auto val="1"/>
        <c:lblAlgn val="ctr"/>
        <c:lblOffset val="100"/>
        <c:noMultiLvlLbl val="0"/>
      </c:catAx>
      <c:valAx>
        <c:axId val="650693200"/>
        <c:scaling>
          <c:orientation val="minMax"/>
        </c:scaling>
        <c:delete val="1"/>
        <c:axPos val="r"/>
        <c:numFmt formatCode="_(* #,##0_);_(* \(#,##0\);_(* &quot;-&quot;??_);_(@_)" sourceLinked="1"/>
        <c:majorTickMark val="none"/>
        <c:minorTickMark val="none"/>
        <c:tickLblPos val="nextTo"/>
        <c:crossAx val="650692808"/>
        <c:crosses val="autoZero"/>
        <c:crossBetween val="between"/>
      </c:valAx>
      <c:spPr>
        <a:noFill/>
        <a:ln w="25400">
          <a:noFill/>
        </a:ln>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587971906446199E-2"/>
          <c:y val="0"/>
          <c:w val="0.96749112838967843"/>
          <c:h val="0.79384831539874701"/>
        </c:manualLayout>
      </c:layout>
      <c:barChart>
        <c:barDir val="col"/>
        <c:grouping val="clustered"/>
        <c:varyColors val="0"/>
        <c:ser>
          <c:idx val="0"/>
          <c:order val="0"/>
          <c:spPr>
            <a:solidFill>
              <a:schemeClr val="bg1">
                <a:lumMod val="85000"/>
              </a:schemeClr>
            </a:solidFill>
            <a:ln w="19050">
              <a:noFill/>
            </a:ln>
            <a:effectLst/>
          </c:spPr>
          <c:invertIfNegative val="0"/>
          <c:dPt>
            <c:idx val="0"/>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01-479B-4C76-B1A7-125B5174D4DE}"/>
              </c:ext>
            </c:extLst>
          </c:dPt>
          <c:dPt>
            <c:idx val="1"/>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03-479B-4C76-B1A7-125B5174D4DE}"/>
              </c:ext>
            </c:extLst>
          </c:dPt>
          <c:dPt>
            <c:idx val="2"/>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05-479B-4C76-B1A7-125B5174D4DE}"/>
              </c:ext>
            </c:extLst>
          </c:dPt>
          <c:dPt>
            <c:idx val="3"/>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07-479B-4C76-B1A7-125B5174D4DE}"/>
              </c:ext>
            </c:extLst>
          </c:dPt>
          <c:dPt>
            <c:idx val="4"/>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09-479B-4C76-B1A7-125B5174D4DE}"/>
              </c:ext>
            </c:extLst>
          </c:dPt>
          <c:dPt>
            <c:idx val="5"/>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0B-479B-4C76-B1A7-125B5174D4DE}"/>
              </c:ext>
            </c:extLst>
          </c:dPt>
          <c:dPt>
            <c:idx val="6"/>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0D-479B-4C76-B1A7-125B5174D4DE}"/>
              </c:ext>
            </c:extLst>
          </c:dPt>
          <c:dPt>
            <c:idx val="7"/>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0F-479B-4C76-B1A7-125B5174D4DE}"/>
              </c:ext>
            </c:extLst>
          </c:dPt>
          <c:dPt>
            <c:idx val="8"/>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11-479B-4C76-B1A7-125B5174D4DE}"/>
              </c:ext>
            </c:extLst>
          </c:dPt>
          <c:dPt>
            <c:idx val="9"/>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13-479B-4C76-B1A7-125B5174D4DE}"/>
              </c:ext>
            </c:extLst>
          </c:dPt>
          <c:dPt>
            <c:idx val="10"/>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15-479B-4C76-B1A7-125B5174D4DE}"/>
              </c:ext>
            </c:extLst>
          </c:dPt>
          <c:dPt>
            <c:idx val="11"/>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17-479B-4C76-B1A7-125B5174D4DE}"/>
              </c:ext>
            </c:extLst>
          </c:dPt>
          <c:dPt>
            <c:idx val="12"/>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19-479B-4C76-B1A7-125B5174D4DE}"/>
              </c:ext>
            </c:extLst>
          </c:dPt>
          <c:dPt>
            <c:idx val="13"/>
            <c:invertIfNegative val="0"/>
            <c:bubble3D val="0"/>
            <c:spPr>
              <a:gradFill>
                <a:gsLst>
                  <a:gs pos="0">
                    <a:schemeClr val="accent1"/>
                  </a:gs>
                  <a:gs pos="100000">
                    <a:schemeClr val="accent2"/>
                  </a:gs>
                </a:gsLst>
                <a:lin ang="5400000" scaled="0"/>
              </a:gradFill>
              <a:ln w="19050">
                <a:noFill/>
              </a:ln>
              <a:effectLst/>
            </c:spPr>
            <c:extLst>
              <c:ext xmlns:c16="http://schemas.microsoft.com/office/drawing/2014/chart" uri="{C3380CC4-5D6E-409C-BE32-E72D297353CC}">
                <c16:uniqueId val="{0000001B-479B-4C76-B1A7-125B5174D4DE}"/>
              </c:ext>
            </c:extLst>
          </c:dPt>
          <c:dPt>
            <c:idx val="14"/>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1D-479B-4C76-B1A7-125B5174D4DE}"/>
              </c:ext>
            </c:extLst>
          </c:dPt>
          <c:dPt>
            <c:idx val="15"/>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1F-479B-4C76-B1A7-125B5174D4DE}"/>
              </c:ext>
            </c:extLst>
          </c:dPt>
          <c:dPt>
            <c:idx val="16"/>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21-479B-4C76-B1A7-125B5174D4DE}"/>
              </c:ext>
            </c:extLst>
          </c:dPt>
          <c:dPt>
            <c:idx val="17"/>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23-479B-4C76-B1A7-125B5174D4DE}"/>
              </c:ext>
            </c:extLst>
          </c:dPt>
          <c:dPt>
            <c:idx val="18"/>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25-479B-4C76-B1A7-125B5174D4DE}"/>
              </c:ext>
            </c:extLst>
          </c:dPt>
          <c:dPt>
            <c:idx val="19"/>
            <c:invertIfNegative val="0"/>
            <c:bubble3D val="0"/>
            <c:spPr>
              <a:gradFill>
                <a:gsLst>
                  <a:gs pos="0">
                    <a:srgbClr val="FD9803"/>
                  </a:gs>
                  <a:gs pos="100000">
                    <a:srgbClr val="E08602"/>
                  </a:gs>
                </a:gsLst>
                <a:lin ang="5400000" scaled="0"/>
              </a:gradFill>
              <a:ln w="19050">
                <a:noFill/>
              </a:ln>
              <a:effectLst/>
            </c:spPr>
            <c:extLst>
              <c:ext xmlns:c16="http://schemas.microsoft.com/office/drawing/2014/chart" uri="{C3380CC4-5D6E-409C-BE32-E72D297353CC}">
                <c16:uniqueId val="{00000027-479B-4C76-B1A7-125B5174D4DE}"/>
              </c:ext>
            </c:extLst>
          </c:dPt>
          <c:dPt>
            <c:idx val="20"/>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29-479B-4C76-B1A7-125B5174D4DE}"/>
              </c:ext>
            </c:extLst>
          </c:dPt>
          <c:dPt>
            <c:idx val="21"/>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2B-479B-4C76-B1A7-125B5174D4DE}"/>
              </c:ext>
            </c:extLst>
          </c:dPt>
          <c:dPt>
            <c:idx val="22"/>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2D-479B-4C76-B1A7-125B5174D4DE}"/>
              </c:ext>
            </c:extLst>
          </c:dPt>
          <c:dPt>
            <c:idx val="23"/>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2F-479B-4C76-B1A7-125B5174D4DE}"/>
              </c:ext>
            </c:extLst>
          </c:dPt>
          <c:dPt>
            <c:idx val="24"/>
            <c:invertIfNegative val="0"/>
            <c:bubble3D val="0"/>
            <c:spPr>
              <a:gradFill>
                <a:gsLst>
                  <a:gs pos="0">
                    <a:schemeClr val="tx1">
                      <a:lumMod val="20000"/>
                      <a:lumOff val="80000"/>
                    </a:schemeClr>
                  </a:gs>
                  <a:gs pos="100000">
                    <a:schemeClr val="tx1">
                      <a:lumMod val="60000"/>
                      <a:lumOff val="40000"/>
                    </a:schemeClr>
                  </a:gs>
                </a:gsLst>
                <a:lin ang="5400000" scaled="0"/>
              </a:gradFill>
              <a:ln w="19050">
                <a:noFill/>
              </a:ln>
              <a:effectLst/>
            </c:spPr>
            <c:extLst>
              <c:ext xmlns:c16="http://schemas.microsoft.com/office/drawing/2014/chart" uri="{C3380CC4-5D6E-409C-BE32-E72D297353CC}">
                <c16:uniqueId val="{00000031-479B-4C76-B1A7-125B5174D4DE}"/>
              </c:ext>
            </c:extLst>
          </c:dPt>
          <c:cat>
            <c:strRef>
              <c:f>Gini!$Q$29:$Q$53</c:f>
              <c:strCache>
                <c:ptCount val="25"/>
                <c:pt idx="0">
                  <c:v>Norway</c:v>
                </c:pt>
                <c:pt idx="1">
                  <c:v>Finland</c:v>
                </c:pt>
                <c:pt idx="2">
                  <c:v>Sweden</c:v>
                </c:pt>
                <c:pt idx="3">
                  <c:v>Netherlands</c:v>
                </c:pt>
                <c:pt idx="4">
                  <c:v>Denmark</c:v>
                </c:pt>
                <c:pt idx="5">
                  <c:v>Switzerland</c:v>
                </c:pt>
                <c:pt idx="6">
                  <c:v>Ireland</c:v>
                </c:pt>
                <c:pt idx="7">
                  <c:v>Britain</c:v>
                </c:pt>
                <c:pt idx="8">
                  <c:v>France</c:v>
                </c:pt>
                <c:pt idx="9">
                  <c:v>Luxembourg</c:v>
                </c:pt>
                <c:pt idx="10">
                  <c:v>Italy</c:v>
                </c:pt>
                <c:pt idx="11">
                  <c:v>Greece</c:v>
                </c:pt>
                <c:pt idx="12">
                  <c:v>Thailand</c:v>
                </c:pt>
                <c:pt idx="13">
                  <c:v>United States</c:v>
                </c:pt>
                <c:pt idx="14">
                  <c:v>Russia</c:v>
                </c:pt>
                <c:pt idx="15">
                  <c:v>Congo</c:v>
                </c:pt>
                <c:pt idx="16">
                  <c:v>Philippines</c:v>
                </c:pt>
                <c:pt idx="17">
                  <c:v>Bolivia</c:v>
                </c:pt>
                <c:pt idx="18">
                  <c:v>Mexico</c:v>
                </c:pt>
                <c:pt idx="19">
                  <c:v>Florida</c:v>
                </c:pt>
                <c:pt idx="20">
                  <c:v>Costa Rica</c:v>
                </c:pt>
                <c:pt idx="21">
                  <c:v>Panama</c:v>
                </c:pt>
                <c:pt idx="22">
                  <c:v>Brazil</c:v>
                </c:pt>
                <c:pt idx="23">
                  <c:v>Colombia</c:v>
                </c:pt>
                <c:pt idx="24">
                  <c:v>Haiti</c:v>
                </c:pt>
              </c:strCache>
            </c:strRef>
          </c:cat>
          <c:val>
            <c:numRef>
              <c:f>Gini!$R$29:$R$53</c:f>
              <c:numCache>
                <c:formatCode>General</c:formatCode>
                <c:ptCount val="25"/>
                <c:pt idx="0">
                  <c:v>25.9</c:v>
                </c:pt>
                <c:pt idx="1">
                  <c:v>27.12</c:v>
                </c:pt>
                <c:pt idx="2">
                  <c:v>27.32</c:v>
                </c:pt>
                <c:pt idx="3">
                  <c:v>27.99</c:v>
                </c:pt>
                <c:pt idx="4">
                  <c:v>29.08</c:v>
                </c:pt>
                <c:pt idx="5">
                  <c:v>31.64</c:v>
                </c:pt>
                <c:pt idx="6">
                  <c:v>32.520000000000003</c:v>
                </c:pt>
                <c:pt idx="7">
                  <c:v>32.57</c:v>
                </c:pt>
                <c:pt idx="8">
                  <c:v>33.1</c:v>
                </c:pt>
                <c:pt idx="9">
                  <c:v>34.79</c:v>
                </c:pt>
                <c:pt idx="10">
                  <c:v>35.159999999999997</c:v>
                </c:pt>
                <c:pt idx="11">
                  <c:v>36.68</c:v>
                </c:pt>
                <c:pt idx="12">
                  <c:v>39.26</c:v>
                </c:pt>
                <c:pt idx="13">
                  <c:v>41.06</c:v>
                </c:pt>
                <c:pt idx="14">
                  <c:v>41.59</c:v>
                </c:pt>
                <c:pt idx="15">
                  <c:v>42.1</c:v>
                </c:pt>
                <c:pt idx="16">
                  <c:v>43.04</c:v>
                </c:pt>
                <c:pt idx="17">
                  <c:v>48.06</c:v>
                </c:pt>
                <c:pt idx="18">
                  <c:v>48.07</c:v>
                </c:pt>
                <c:pt idx="19">
                  <c:v>48.72</c:v>
                </c:pt>
                <c:pt idx="20">
                  <c:v>49.18</c:v>
                </c:pt>
                <c:pt idx="21">
                  <c:v>51.67</c:v>
                </c:pt>
                <c:pt idx="22">
                  <c:v>52.87</c:v>
                </c:pt>
                <c:pt idx="23">
                  <c:v>53.49</c:v>
                </c:pt>
                <c:pt idx="24">
                  <c:v>60.79</c:v>
                </c:pt>
              </c:numCache>
            </c:numRef>
          </c:val>
          <c:extLst>
            <c:ext xmlns:c16="http://schemas.microsoft.com/office/drawing/2014/chart" uri="{C3380CC4-5D6E-409C-BE32-E72D297353CC}">
              <c16:uniqueId val="{00000032-479B-4C76-B1A7-125B5174D4DE}"/>
            </c:ext>
          </c:extLst>
        </c:ser>
        <c:dLbls>
          <c:showLegendKey val="0"/>
          <c:showVal val="0"/>
          <c:showCatName val="0"/>
          <c:showSerName val="0"/>
          <c:showPercent val="0"/>
          <c:showBubbleSize val="0"/>
        </c:dLbls>
        <c:gapWidth val="40"/>
        <c:overlap val="-4"/>
        <c:axId val="650772048"/>
        <c:axId val="650772440"/>
      </c:barChart>
      <c:catAx>
        <c:axId val="650772048"/>
        <c:scaling>
          <c:orientation val="minMax"/>
        </c:scaling>
        <c:delete val="0"/>
        <c:axPos val="b"/>
        <c:numFmt formatCode="General" sourceLinked="1"/>
        <c:majorTickMark val="none"/>
        <c:minorTickMark val="none"/>
        <c:tickLblPos val="nextTo"/>
        <c:spPr>
          <a:noFill/>
          <a:ln w="9525" cap="flat" cmpd="sng" algn="ctr">
            <a:noFill/>
            <a:round/>
          </a:ln>
          <a:effectLst/>
        </c:spPr>
        <c:txPr>
          <a:bodyPr rot="-5400000" spcFirstLastPara="1" vertOverflow="ellipsis" wrap="square" anchor="ctr" anchorCtr="1"/>
          <a:lstStyle/>
          <a:p>
            <a:pPr>
              <a:defRPr sz="2800" b="0" i="0" u="none" strike="noStrike" kern="1200" baseline="0">
                <a:solidFill>
                  <a:schemeClr val="tx1"/>
                </a:solidFill>
                <a:latin typeface="+mn-lt"/>
                <a:ea typeface="+mn-ea"/>
                <a:cs typeface="+mn-cs"/>
              </a:defRPr>
            </a:pPr>
            <a:endParaRPr lang="en-US"/>
          </a:p>
        </c:txPr>
        <c:crossAx val="650772440"/>
        <c:crosses val="autoZero"/>
        <c:auto val="0"/>
        <c:lblAlgn val="ctr"/>
        <c:lblOffset val="100"/>
        <c:noMultiLvlLbl val="0"/>
      </c:catAx>
      <c:valAx>
        <c:axId val="650772440"/>
        <c:scaling>
          <c:orientation val="minMax"/>
        </c:scaling>
        <c:delete val="1"/>
        <c:axPos val="l"/>
        <c:numFmt formatCode="General" sourceLinked="1"/>
        <c:majorTickMark val="none"/>
        <c:minorTickMark val="none"/>
        <c:tickLblPos val="nextTo"/>
        <c:crossAx val="650772048"/>
        <c:crosses val="autoZero"/>
        <c:crossBetween val="between"/>
      </c:valAx>
      <c:spPr>
        <a:noFill/>
        <a:ln w="25400">
          <a:noFill/>
        </a:ln>
        <a:effectLst/>
      </c:spPr>
    </c:plotArea>
    <c:plotVisOnly val="1"/>
    <c:dispBlanksAs val="gap"/>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1"/>
            <a:ext cx="2971800" cy="466434"/>
          </a:xfrm>
          <a:prstGeom prst="rect">
            <a:avLst/>
          </a:prstGeom>
        </p:spPr>
        <p:txBody>
          <a:bodyPr vert="horz" lIns="91440" tIns="45720" rIns="91440" bIns="45720" rtlCol="0"/>
          <a:lstStyle>
            <a:lvl1pPr algn="r">
              <a:defRPr sz="1200"/>
            </a:lvl1pPr>
          </a:lstStyle>
          <a:p>
            <a:fld id="{E1C3EE33-30EF-4B2A-83C6-A25CDC34BEE6}" type="datetimeFigureOut">
              <a:rPr lang="en-US" smtClean="0"/>
              <a:t>1/17/2018</a:t>
            </a:fld>
            <a:endParaRPr lang="en-US" dirty="0"/>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7096893D-2855-468E-BACB-35C207647680}" type="slidenum">
              <a:rPr lang="en-US" smtClean="0"/>
              <a:t>‹#›</a:t>
            </a:fld>
            <a:endParaRPr lang="en-US" dirty="0"/>
          </a:p>
        </p:txBody>
      </p:sp>
    </p:spTree>
    <p:extLst>
      <p:ext uri="{BB962C8B-B14F-4D97-AF65-F5344CB8AC3E}">
        <p14:creationId xmlns:p14="http://schemas.microsoft.com/office/powerpoint/2010/main" val="244772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4820"/>
          </a:xfrm>
          <a:prstGeom prst="rect">
            <a:avLst/>
          </a:prstGeom>
        </p:spPr>
        <p:txBody>
          <a:bodyPr vert="horz" lIns="91440" tIns="45720" rIns="91440" bIns="45720" rtlCol="0"/>
          <a:lstStyle>
            <a:lvl1pPr algn="l">
              <a:defRPr sz="1200">
                <a:latin typeface="Lato Light"/>
              </a:defRPr>
            </a:lvl1pPr>
          </a:lstStyle>
          <a:p>
            <a:endParaRPr lang="en-US" dirty="0"/>
          </a:p>
        </p:txBody>
      </p:sp>
      <p:sp>
        <p:nvSpPr>
          <p:cNvPr id="3" name="Date Placeholder 2"/>
          <p:cNvSpPr>
            <a:spLocks noGrp="1"/>
          </p:cNvSpPr>
          <p:nvPr>
            <p:ph type="dt" idx="1"/>
          </p:nvPr>
        </p:nvSpPr>
        <p:spPr>
          <a:xfrm>
            <a:off x="3884613" y="1"/>
            <a:ext cx="2971800" cy="464820"/>
          </a:xfrm>
          <a:prstGeom prst="rect">
            <a:avLst/>
          </a:prstGeom>
        </p:spPr>
        <p:txBody>
          <a:bodyPr vert="horz" lIns="91440" tIns="45720" rIns="91440" bIns="45720" rtlCol="0"/>
          <a:lstStyle>
            <a:lvl1pPr algn="r">
              <a:defRPr sz="1200">
                <a:latin typeface="Lato Light"/>
              </a:defRPr>
            </a:lvl1pPr>
          </a:lstStyle>
          <a:p>
            <a:fld id="{EFC10EE1-B198-C942-8235-326C972CBB30}" type="datetimeFigureOut">
              <a:rPr lang="en-US" smtClean="0"/>
              <a:pPr/>
              <a:t>1/17/2018</a:t>
            </a:fld>
            <a:endParaRPr lang="en-US" dirty="0"/>
          </a:p>
        </p:txBody>
      </p:sp>
      <p:sp>
        <p:nvSpPr>
          <p:cNvPr id="4" name="Slide Image Placeholder 3"/>
          <p:cNvSpPr>
            <a:spLocks noGrp="1" noRot="1" noChangeAspect="1"/>
          </p:cNvSpPr>
          <p:nvPr>
            <p:ph type="sldImg" idx="2"/>
          </p:nvPr>
        </p:nvSpPr>
        <p:spPr>
          <a:xfrm>
            <a:off x="331788" y="696913"/>
            <a:ext cx="6194425"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atin typeface="Lato Light"/>
              </a:defRPr>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atin typeface="Lato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Lato Light"/>
        <a:ea typeface="+mn-ea"/>
        <a:cs typeface="+mn-cs"/>
      </a:defRPr>
    </a:lvl1pPr>
    <a:lvl2pPr marL="914217" algn="l" defTabSz="914217" rtl="0" eaLnBrk="1" latinLnBrk="0" hangingPunct="1">
      <a:defRPr sz="2400" kern="1200">
        <a:solidFill>
          <a:schemeClr val="tx1"/>
        </a:solidFill>
        <a:latin typeface="Lato Light"/>
        <a:ea typeface="+mn-ea"/>
        <a:cs typeface="+mn-cs"/>
      </a:defRPr>
    </a:lvl2pPr>
    <a:lvl3pPr marL="1828434" algn="l" defTabSz="914217" rtl="0" eaLnBrk="1" latinLnBrk="0" hangingPunct="1">
      <a:defRPr sz="2400" kern="1200">
        <a:solidFill>
          <a:schemeClr val="tx1"/>
        </a:solidFill>
        <a:latin typeface="Lato Light"/>
        <a:ea typeface="+mn-ea"/>
        <a:cs typeface="+mn-cs"/>
      </a:defRPr>
    </a:lvl3pPr>
    <a:lvl4pPr marL="2742651" algn="l" defTabSz="914217" rtl="0" eaLnBrk="1" latinLnBrk="0" hangingPunct="1">
      <a:defRPr sz="2400" kern="1200">
        <a:solidFill>
          <a:schemeClr val="tx1"/>
        </a:solidFill>
        <a:latin typeface="Lato Light"/>
        <a:ea typeface="+mn-ea"/>
        <a:cs typeface="+mn-cs"/>
      </a:defRPr>
    </a:lvl4pPr>
    <a:lvl5pPr marL="3656868" algn="l" defTabSz="914217" rtl="0" eaLnBrk="1" latinLnBrk="0" hangingPunct="1">
      <a:defRPr sz="2400" kern="1200">
        <a:solidFill>
          <a:schemeClr val="tx1"/>
        </a:solidFill>
        <a:latin typeface="Lato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Used to Be Us</a:t>
            </a:r>
          </a:p>
          <a:p>
            <a:r>
              <a:rPr lang="en-US" dirty="0"/>
              <a:t>Thomas</a:t>
            </a:r>
            <a:r>
              <a:rPr lang="en-US" baseline="0" dirty="0"/>
              <a:t> Friedman &amp; Michael Mandelbaum</a:t>
            </a:r>
            <a:endParaRPr lang="en-US" dirty="0"/>
          </a:p>
        </p:txBody>
      </p:sp>
      <p:sp>
        <p:nvSpPr>
          <p:cNvPr id="4" name="Slide Number Placeholder 3"/>
          <p:cNvSpPr>
            <a:spLocks noGrp="1"/>
          </p:cNvSpPr>
          <p:nvPr>
            <p:ph type="sldNum" sz="quarter" idx="10"/>
          </p:nvPr>
        </p:nvSpPr>
        <p:spPr/>
        <p:txBody>
          <a:bodyPr/>
          <a:lstStyle/>
          <a:p>
            <a:fld id="{2B26DB95-233A-4B99-9A7C-4949CCE88BD7}"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837307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Heavy focus on 2018 rollouts but really multi-year</a:t>
            </a:r>
          </a:p>
          <a:p>
            <a:endParaRPr lang="en-US" dirty="0"/>
          </a:p>
          <a:p>
            <a:r>
              <a:rPr lang="en-US" dirty="0"/>
              <a:t>Need “hosts” (lend your name and make invites) and supporters (help underwrite, encourage partners to participate)</a:t>
            </a:r>
          </a:p>
        </p:txBody>
      </p:sp>
      <p:sp>
        <p:nvSpPr>
          <p:cNvPr id="4" name="Slide Number Placeholder 3"/>
          <p:cNvSpPr>
            <a:spLocks noGrp="1"/>
          </p:cNvSpPr>
          <p:nvPr>
            <p:ph type="sldNum" sz="quarter" idx="10"/>
          </p:nvPr>
        </p:nvSpPr>
        <p:spPr/>
        <p:txBody>
          <a:bodyPr/>
          <a:lstStyle/>
          <a:p>
            <a:fld id="{006BE02D-20C0-F840-AFAC-BEA99C74FDC2}" type="slidenum">
              <a:rPr lang="en-US" smtClean="0"/>
              <a:pPr/>
              <a:t>12</a:t>
            </a:fld>
            <a:endParaRPr lang="en-US" dirty="0"/>
          </a:p>
        </p:txBody>
      </p:sp>
    </p:spTree>
    <p:extLst>
      <p:ext uri="{BB962C8B-B14F-4D97-AF65-F5344CB8AC3E}">
        <p14:creationId xmlns:p14="http://schemas.microsoft.com/office/powerpoint/2010/main" val="3616344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3 year process  to engage more than 10,000 Floridians to create a strategic plan for the state</a:t>
            </a:r>
          </a:p>
        </p:txBody>
      </p:sp>
      <p:sp>
        <p:nvSpPr>
          <p:cNvPr id="4" name="Slide Number Placeholder 3"/>
          <p:cNvSpPr>
            <a:spLocks noGrp="1"/>
          </p:cNvSpPr>
          <p:nvPr>
            <p:ph type="sldNum" sz="quarter" idx="10"/>
          </p:nvPr>
        </p:nvSpPr>
        <p:spPr/>
        <p:txBody>
          <a:bodyPr/>
          <a:lstStyle/>
          <a:p>
            <a:fld id="{006BE02D-20C0-F840-AFAC-BEA99C74FDC2}"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011044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6763" y="1206500"/>
            <a:ext cx="5791200" cy="3257550"/>
          </a:xfrm>
        </p:spPr>
      </p:sp>
      <p:sp>
        <p:nvSpPr>
          <p:cNvPr id="5" name="Notes Placeholder 4"/>
          <p:cNvSpPr>
            <a:spLocks noGrp="1"/>
          </p:cNvSpPr>
          <p:nvPr>
            <p:ph type="body" sz="quarter" idx="11"/>
          </p:nvPr>
        </p:nvSpPr>
        <p:spPr/>
        <p:txBody>
          <a:bodyPr>
            <a:normAutofit/>
          </a:bodyPr>
          <a:lstStyle/>
          <a:p>
            <a:endParaRPr lang="en-US" dirty="0"/>
          </a:p>
        </p:txBody>
      </p:sp>
    </p:spTree>
    <p:extLst>
      <p:ext uri="{BB962C8B-B14F-4D97-AF65-F5344CB8AC3E}">
        <p14:creationId xmlns:p14="http://schemas.microsoft.com/office/powerpoint/2010/main" val="46117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Key question – how do we prepare for 6 million more Floridians by the year 2030?</a:t>
            </a:r>
          </a:p>
          <a:p>
            <a:endParaRPr lang="en-US" sz="2000" dirty="0"/>
          </a:p>
          <a:p>
            <a:r>
              <a:rPr lang="en-US" sz="2000" dirty="0"/>
              <a:t>Will use 6 Pillar framework – but focus on how to support three outcomes</a:t>
            </a:r>
          </a:p>
          <a:p>
            <a:pPr marL="342900" indent="-342900">
              <a:buFont typeface="Arial" panose="020B0604020202020204" pitchFamily="34" charset="0"/>
              <a:buChar char="•"/>
            </a:pPr>
            <a:r>
              <a:rPr lang="en-US" sz="2000" dirty="0"/>
              <a:t>Global leadership</a:t>
            </a:r>
          </a:p>
          <a:p>
            <a:pPr marL="342900" indent="-342900">
              <a:buFont typeface="Arial" panose="020B0604020202020204" pitchFamily="34" charset="0"/>
              <a:buChar char="•"/>
            </a:pPr>
            <a:r>
              <a:rPr lang="en-US" sz="2000" dirty="0"/>
              <a:t>Prosperity and high paying jobs</a:t>
            </a:r>
          </a:p>
          <a:p>
            <a:pPr marL="342900" indent="-342900">
              <a:buFont typeface="Arial" panose="020B0604020202020204" pitchFamily="34" charset="0"/>
              <a:buChar char="•"/>
            </a:pPr>
            <a:r>
              <a:rPr lang="en-US" sz="2000" dirty="0"/>
              <a:t>Vibrant and sustainable communities</a:t>
            </a:r>
          </a:p>
        </p:txBody>
      </p:sp>
      <p:sp>
        <p:nvSpPr>
          <p:cNvPr id="4" name="Slide Number Placeholder 3"/>
          <p:cNvSpPr>
            <a:spLocks noGrp="1"/>
          </p:cNvSpPr>
          <p:nvPr>
            <p:ph type="sldNum" sz="quarter" idx="10"/>
          </p:nvPr>
        </p:nvSpPr>
        <p:spPr/>
        <p:txBody>
          <a:bodyPr/>
          <a:lstStyle/>
          <a:p>
            <a:fld id="{006BE02D-20C0-F840-AFAC-BEA99C74FDC2}"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172215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3 year process  to engage more than 10,000 Floridians to create a strategic plan for </a:t>
            </a:r>
            <a:r>
              <a:rPr lang="en-US"/>
              <a:t>the state</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162176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One of the key question is where we can create a path to prosperity for all Floridians.</a:t>
            </a:r>
          </a:p>
          <a:p>
            <a:endParaRPr lang="en-US" sz="1800" dirty="0"/>
          </a:p>
          <a:p>
            <a:r>
              <a:rPr lang="en-US" sz="1800" dirty="0"/>
              <a:t>We are experiencing increasing gaps in income an opportunity across the state. Looking at the gaps in come between the highest and lowest earners in the state, Florida has significantly more disparity than the US as a whole.</a:t>
            </a:r>
          </a:p>
        </p:txBody>
      </p:sp>
      <p:sp>
        <p:nvSpPr>
          <p:cNvPr id="4" name="Slide Number Placeholder 3"/>
          <p:cNvSpPr>
            <a:spLocks noGrp="1"/>
          </p:cNvSpPr>
          <p:nvPr>
            <p:ph type="sldNum" sz="quarter" idx="10"/>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3939721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dirty="0"/>
              <a:t>First of several slides showing town hall input; as of 6/8/17.  </a:t>
            </a:r>
            <a:r>
              <a:rPr lang="en-US" sz="1800" i="1" dirty="0"/>
              <a:t>Note that counties that are blank are those in which data are still being processed.</a:t>
            </a:r>
          </a:p>
          <a:p>
            <a:pPr lvl="0"/>
            <a:endParaRPr lang="en-US" sz="1800" dirty="0"/>
          </a:p>
          <a:p>
            <a:pPr lvl="0"/>
            <a:r>
              <a:rPr lang="en-US" sz="1800" dirty="0"/>
              <a:t>Question:  are you optimistic about Florida’s future?</a:t>
            </a:r>
          </a:p>
          <a:p>
            <a:pPr marL="280988" lvl="1" indent="-280988">
              <a:buFont typeface="Arial" panose="020B0604020202020204" pitchFamily="34" charset="0"/>
              <a:buChar char="•"/>
            </a:pPr>
            <a:r>
              <a:rPr lang="en-US" sz="1800" dirty="0"/>
              <a:t>87% responded yes</a:t>
            </a:r>
          </a:p>
          <a:p>
            <a:pPr marL="280988" lvl="1" indent="-280988">
              <a:buFont typeface="Arial" panose="020B0604020202020204" pitchFamily="34" charset="0"/>
              <a:buChar char="•"/>
            </a:pPr>
            <a:r>
              <a:rPr lang="en-US" sz="1800" dirty="0"/>
              <a:t>Darker green is more optimistic</a:t>
            </a:r>
          </a:p>
          <a:p>
            <a:pPr marL="280988" lvl="1" indent="-280988">
              <a:buFont typeface="Arial" panose="020B0604020202020204" pitchFamily="34" charset="0"/>
              <a:buChar char="•"/>
            </a:pPr>
            <a:r>
              <a:rPr lang="en-US" sz="1800" dirty="0"/>
              <a:t>Only one county- Indian River, had less than 50% optimistic</a:t>
            </a:r>
          </a:p>
          <a:p>
            <a:pPr marL="280988" lvl="1" indent="-280988">
              <a:buFont typeface="Arial" panose="020B0604020202020204" pitchFamily="34" charset="0"/>
              <a:buChar char="•"/>
            </a:pPr>
            <a:r>
              <a:rPr lang="en-US" sz="1800" dirty="0"/>
              <a:t>Key reasons cited for optimism:  growth, diversity, natural resources, weather, lack of income tax</a:t>
            </a:r>
          </a:p>
          <a:p>
            <a:endParaRPr lang="en-US" sz="1800" dirty="0"/>
          </a:p>
        </p:txBody>
      </p:sp>
      <p:sp>
        <p:nvSpPr>
          <p:cNvPr id="4" name="Slide Number Placeholder 3"/>
          <p:cNvSpPr>
            <a:spLocks noGrp="1"/>
          </p:cNvSpPr>
          <p:nvPr>
            <p:ph type="sldNum" sz="quarter" idx="10"/>
          </p:nvPr>
        </p:nvSpPr>
        <p:spPr/>
        <p:txBody>
          <a:bodyPr/>
          <a:lstStyle/>
          <a:p>
            <a:fld id="{006BE02D-20C0-F840-AFAC-BEA99C74FDC2}"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924486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896807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2673858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39725"/>
            <a:ext cx="6194425" cy="3486150"/>
          </a:xfrm>
        </p:spPr>
      </p:sp>
      <p:sp>
        <p:nvSpPr>
          <p:cNvPr id="3" name="Notes Placeholder 2"/>
          <p:cNvSpPr>
            <a:spLocks noGrp="1"/>
          </p:cNvSpPr>
          <p:nvPr>
            <p:ph type="body" idx="1"/>
          </p:nvPr>
        </p:nvSpPr>
        <p:spPr>
          <a:xfrm>
            <a:off x="407987" y="3993930"/>
            <a:ext cx="6194425" cy="5160579"/>
          </a:xfrm>
        </p:spPr>
        <p:txBody>
          <a:bodyPr/>
          <a:lstStyle/>
          <a:p>
            <a:pPr marL="342900" lvl="0" indent="-342900">
              <a:spcAft>
                <a:spcPts val="600"/>
              </a:spcAft>
              <a:buFont typeface="Arial" panose="020B0604020202020204" pitchFamily="34" charset="0"/>
              <a:buChar char="•"/>
            </a:pPr>
            <a:r>
              <a:rPr lang="en-US" sz="1600" kern="1200" dirty="0">
                <a:solidFill>
                  <a:schemeClr val="tx1"/>
                </a:solidFill>
                <a:effectLst/>
              </a:rPr>
              <a:t>All but one interview believes we are headed in </a:t>
            </a:r>
            <a:r>
              <a:rPr lang="en-US" sz="1600" b="1" kern="1200" dirty="0">
                <a:solidFill>
                  <a:schemeClr val="tx1"/>
                </a:solidFill>
                <a:effectLst/>
              </a:rPr>
              <a:t>“Right Direction” </a:t>
            </a:r>
            <a:r>
              <a:rPr lang="en-US" sz="1600" kern="1200" dirty="0">
                <a:solidFill>
                  <a:schemeClr val="tx1"/>
                </a:solidFill>
                <a:effectLst/>
              </a:rPr>
              <a:t>and universal </a:t>
            </a:r>
            <a:r>
              <a:rPr lang="en-US" sz="1600" b="1" kern="1200" dirty="0">
                <a:solidFill>
                  <a:schemeClr val="tx1"/>
                </a:solidFill>
                <a:effectLst/>
              </a:rPr>
              <a:t>support/credit for Governor Scott </a:t>
            </a:r>
          </a:p>
          <a:p>
            <a:pPr marL="342900" lvl="0" indent="-342900">
              <a:spcAft>
                <a:spcPts val="600"/>
              </a:spcAft>
              <a:buFont typeface="Arial" panose="020B0604020202020204" pitchFamily="34" charset="0"/>
              <a:buChar char="•"/>
            </a:pPr>
            <a:r>
              <a:rPr lang="en-US" sz="1600" kern="1200" dirty="0">
                <a:solidFill>
                  <a:schemeClr val="tx1"/>
                </a:solidFill>
                <a:effectLst/>
              </a:rPr>
              <a:t>High levels of </a:t>
            </a:r>
            <a:r>
              <a:rPr lang="en-US" sz="1600" b="1" kern="1200" dirty="0">
                <a:solidFill>
                  <a:schemeClr val="tx1"/>
                </a:solidFill>
                <a:effectLst/>
              </a:rPr>
              <a:t>business optimism </a:t>
            </a:r>
            <a:r>
              <a:rPr lang="en-US" sz="1600" kern="1200" dirty="0">
                <a:solidFill>
                  <a:schemeClr val="tx1"/>
                </a:solidFill>
                <a:effectLst/>
              </a:rPr>
              <a:t>out there</a:t>
            </a:r>
          </a:p>
          <a:p>
            <a:pPr marL="342900" lvl="0" indent="-342900">
              <a:spcAft>
                <a:spcPts val="600"/>
              </a:spcAft>
              <a:buFont typeface="Arial" panose="020B0604020202020204" pitchFamily="34" charset="0"/>
              <a:buChar char="•"/>
            </a:pPr>
            <a:r>
              <a:rPr lang="en-US" sz="1600" b="1" kern="1200" dirty="0">
                <a:solidFill>
                  <a:schemeClr val="tx1"/>
                </a:solidFill>
                <a:effectLst/>
              </a:rPr>
              <a:t>Favorable attitude toward workforce</a:t>
            </a:r>
            <a:r>
              <a:rPr lang="en-US" sz="1600" kern="1200" dirty="0">
                <a:solidFill>
                  <a:schemeClr val="tx1"/>
                </a:solidFill>
                <a:effectLst/>
              </a:rPr>
              <a:t>, though concern for </a:t>
            </a:r>
            <a:r>
              <a:rPr lang="en-US" sz="1600" b="1" kern="1200" dirty="0">
                <a:solidFill>
                  <a:schemeClr val="tx1"/>
                </a:solidFill>
                <a:effectLst/>
              </a:rPr>
              <a:t>availability of skilled trades (Construction) and mid-skills</a:t>
            </a:r>
          </a:p>
          <a:p>
            <a:pPr marL="342900" lvl="0" indent="-342900">
              <a:spcAft>
                <a:spcPts val="600"/>
              </a:spcAft>
              <a:buFont typeface="Arial" panose="020B0604020202020204" pitchFamily="34" charset="0"/>
              <a:buChar char="•"/>
            </a:pPr>
            <a:r>
              <a:rPr lang="en-US" sz="1600" kern="1200" dirty="0">
                <a:solidFill>
                  <a:schemeClr val="tx1"/>
                </a:solidFill>
                <a:effectLst/>
              </a:rPr>
              <a:t>Businesses are </a:t>
            </a:r>
            <a:r>
              <a:rPr lang="en-US" sz="1600" b="1" kern="1200" dirty="0">
                <a:solidFill>
                  <a:schemeClr val="tx1"/>
                </a:solidFill>
                <a:effectLst/>
              </a:rPr>
              <a:t>very pleased with colleges and universities,</a:t>
            </a:r>
            <a:r>
              <a:rPr lang="en-US" sz="1600" kern="1200" dirty="0">
                <a:solidFill>
                  <a:schemeClr val="tx1"/>
                </a:solidFill>
                <a:effectLst/>
              </a:rPr>
              <a:t> especially positive about accountability metrics</a:t>
            </a:r>
          </a:p>
          <a:p>
            <a:pPr marL="342900" lvl="0" indent="-342900">
              <a:spcAft>
                <a:spcPts val="600"/>
              </a:spcAft>
              <a:buFont typeface="Arial" panose="020B0604020202020204" pitchFamily="34" charset="0"/>
              <a:buChar char="•"/>
            </a:pPr>
            <a:r>
              <a:rPr lang="en-US" sz="1600" b="1" kern="1200" dirty="0">
                <a:solidFill>
                  <a:schemeClr val="tx1"/>
                </a:solidFill>
                <a:effectLst/>
              </a:rPr>
              <a:t>“legal hell hole” </a:t>
            </a:r>
            <a:r>
              <a:rPr lang="en-US" sz="1600" kern="1200" dirty="0">
                <a:solidFill>
                  <a:schemeClr val="tx1"/>
                </a:solidFill>
                <a:effectLst/>
              </a:rPr>
              <a:t>and high trial</a:t>
            </a:r>
            <a:r>
              <a:rPr lang="en-US" sz="1600" kern="1200" baseline="0" dirty="0">
                <a:solidFill>
                  <a:schemeClr val="tx1"/>
                </a:solidFill>
                <a:effectLst/>
              </a:rPr>
              <a:t> lawyer influence</a:t>
            </a:r>
          </a:p>
          <a:p>
            <a:pPr marL="342900" lvl="0" indent="-342900">
              <a:spcAft>
                <a:spcPts val="600"/>
              </a:spcAft>
              <a:buFont typeface="Arial" panose="020B0604020202020204" pitchFamily="34" charset="0"/>
              <a:buChar char="•"/>
            </a:pPr>
            <a:r>
              <a:rPr lang="en-US" sz="1600" b="1" kern="1200" dirty="0">
                <a:solidFill>
                  <a:schemeClr val="tx1"/>
                </a:solidFill>
                <a:effectLst/>
              </a:rPr>
              <a:t>Transportation matters </a:t>
            </a:r>
            <a:r>
              <a:rPr lang="en-US" sz="1600" kern="1200" dirty="0">
                <a:solidFill>
                  <a:schemeClr val="tx1"/>
                </a:solidFill>
                <a:effectLst/>
              </a:rPr>
              <a:t>and must keep investing, including help with </a:t>
            </a:r>
            <a:r>
              <a:rPr lang="en-US" sz="1600" b="1" kern="1200" dirty="0">
                <a:solidFill>
                  <a:schemeClr val="tx1"/>
                </a:solidFill>
                <a:effectLst/>
              </a:rPr>
              <a:t>transit</a:t>
            </a:r>
          </a:p>
          <a:p>
            <a:pPr marL="342900" lvl="0" indent="-342900">
              <a:spcAft>
                <a:spcPts val="600"/>
              </a:spcAft>
              <a:buFont typeface="Arial" panose="020B0604020202020204" pitchFamily="34" charset="0"/>
              <a:buChar char="•"/>
            </a:pPr>
            <a:r>
              <a:rPr lang="en-US" sz="1600" b="1" kern="1200" dirty="0">
                <a:solidFill>
                  <a:schemeClr val="tx1"/>
                </a:solidFill>
                <a:effectLst/>
              </a:rPr>
              <a:t>Incentives</a:t>
            </a:r>
            <a:r>
              <a:rPr lang="en-US" sz="1600" kern="1200" dirty="0">
                <a:solidFill>
                  <a:schemeClr val="tx1"/>
                </a:solidFill>
                <a:effectLst/>
              </a:rPr>
              <a:t> matter but we have more to offer.  Challenge is </a:t>
            </a:r>
            <a:r>
              <a:rPr lang="en-US" sz="1600" b="1" kern="1200" dirty="0">
                <a:solidFill>
                  <a:schemeClr val="tx1"/>
                </a:solidFill>
                <a:effectLst/>
              </a:rPr>
              <a:t>uncertainty, branding and “sour taste” </a:t>
            </a:r>
            <a:r>
              <a:rPr lang="en-US" sz="1600" kern="1200" dirty="0">
                <a:solidFill>
                  <a:schemeClr val="tx1"/>
                </a:solidFill>
                <a:effectLst/>
              </a:rPr>
              <a:t>with (</a:t>
            </a:r>
            <a:r>
              <a:rPr lang="en-US" sz="1600" kern="1200" dirty="0" err="1">
                <a:solidFill>
                  <a:schemeClr val="tx1"/>
                </a:solidFill>
                <a:effectLst/>
              </a:rPr>
              <a:t>mis</a:t>
            </a:r>
            <a:r>
              <a:rPr lang="en-US" sz="1600" kern="1200" dirty="0">
                <a:solidFill>
                  <a:schemeClr val="tx1"/>
                </a:solidFill>
                <a:effectLst/>
              </a:rPr>
              <a:t>)handling</a:t>
            </a:r>
          </a:p>
          <a:p>
            <a:pPr marL="342900" lvl="0" indent="-342900">
              <a:spcAft>
                <a:spcPts val="600"/>
              </a:spcAft>
              <a:buFont typeface="Arial" panose="020B0604020202020204" pitchFamily="34" charset="0"/>
              <a:buChar char="•"/>
            </a:pPr>
            <a:r>
              <a:rPr lang="en-US" sz="1600" kern="1200" dirty="0">
                <a:solidFill>
                  <a:schemeClr val="tx1"/>
                </a:solidFill>
                <a:effectLst/>
              </a:rPr>
              <a:t>Business cares about </a:t>
            </a:r>
            <a:r>
              <a:rPr lang="en-US" sz="1600" b="1" kern="1200" dirty="0">
                <a:solidFill>
                  <a:schemeClr val="tx1"/>
                </a:solidFill>
                <a:effectLst/>
              </a:rPr>
              <a:t>environment and K-12</a:t>
            </a:r>
          </a:p>
          <a:p>
            <a:pPr marL="342900" lvl="0" indent="-342900">
              <a:spcAft>
                <a:spcPts val="600"/>
              </a:spcAft>
              <a:buFont typeface="Arial" panose="020B0604020202020204" pitchFamily="34" charset="0"/>
              <a:buChar char="•"/>
            </a:pPr>
            <a:r>
              <a:rPr lang="en-US" sz="1600" kern="1200" dirty="0">
                <a:solidFill>
                  <a:schemeClr val="tx1"/>
                </a:solidFill>
                <a:effectLst/>
              </a:rPr>
              <a:t>Business community tends to speak with </a:t>
            </a:r>
            <a:r>
              <a:rPr lang="en-US" sz="1600" b="1" kern="1200" dirty="0">
                <a:solidFill>
                  <a:schemeClr val="tx1"/>
                </a:solidFill>
                <a:effectLst/>
              </a:rPr>
              <a:t>one voice when meeting together but splinters when folks head home</a:t>
            </a:r>
          </a:p>
          <a:p>
            <a:pPr marL="342900" lvl="0" indent="-342900">
              <a:spcAft>
                <a:spcPts val="600"/>
              </a:spcAft>
              <a:buFont typeface="Arial" panose="020B0604020202020204" pitchFamily="34" charset="0"/>
              <a:buChar char="•"/>
            </a:pPr>
            <a:r>
              <a:rPr lang="en-US" sz="1600" b="1" kern="1200" dirty="0">
                <a:solidFill>
                  <a:schemeClr val="tx1"/>
                </a:solidFill>
                <a:effectLst/>
              </a:rPr>
              <a:t>ONE VOICE important</a:t>
            </a:r>
            <a:r>
              <a:rPr lang="en-US" sz="1600" b="1" kern="1200" baseline="0" dirty="0">
                <a:solidFill>
                  <a:schemeClr val="tx1"/>
                </a:solidFill>
                <a:effectLst/>
              </a:rPr>
              <a:t> to have impact with FL2030</a:t>
            </a:r>
            <a:endParaRPr lang="en-US" sz="1600" b="1" kern="1200" dirty="0">
              <a:solidFill>
                <a:schemeClr val="tx1"/>
              </a:solidFill>
              <a:effectLst/>
            </a:endParaRPr>
          </a:p>
          <a:p>
            <a:pPr>
              <a:spcAft>
                <a:spcPts val="600"/>
              </a:spcAft>
            </a:pPr>
            <a:r>
              <a:rPr lang="en-US" sz="1600" kern="1200" dirty="0">
                <a:solidFill>
                  <a:schemeClr val="tx1"/>
                </a:solidFill>
                <a:effectLst/>
              </a:rPr>
              <a:t> </a:t>
            </a:r>
          </a:p>
          <a:p>
            <a:pPr>
              <a:spcAft>
                <a:spcPts val="600"/>
              </a:spcAft>
            </a:pPr>
            <a:endParaRPr lang="en-US" sz="1600"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val="4150839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5.xml"/><Relationship Id="rId5" Type="http://schemas.openxmlformats.org/officeDocument/2006/relationships/image" Target="../media/image11.jpeg"/><Relationship Id="rId4" Type="http://schemas.openxmlformats.org/officeDocument/2006/relationships/image" Target="../media/image23.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5.xml"/><Relationship Id="rId5" Type="http://schemas.openxmlformats.org/officeDocument/2006/relationships/image" Target="../media/image11.jpeg"/><Relationship Id="rId4" Type="http://schemas.openxmlformats.org/officeDocument/2006/relationships/image" Target="../media/image23.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6.xml"/><Relationship Id="rId5" Type="http://schemas.openxmlformats.org/officeDocument/2006/relationships/image" Target="../media/image11.jpeg"/><Relationship Id="rId4" Type="http://schemas.openxmlformats.org/officeDocument/2006/relationships/image" Target="../media/image23.jpe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6.xml"/><Relationship Id="rId5" Type="http://schemas.openxmlformats.org/officeDocument/2006/relationships/image" Target="../media/image11.jpeg"/><Relationship Id="rId4" Type="http://schemas.openxmlformats.org/officeDocument/2006/relationships/image" Target="../media/image23.jpe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206" y="2244726"/>
            <a:ext cx="18283238" cy="4775200"/>
          </a:xfrm>
          <a:prstGeom prst="rect">
            <a:avLst/>
          </a:prstGeom>
        </p:spPr>
        <p:txBody>
          <a:bodyPr anchor="b"/>
          <a:lstStyle>
            <a:lvl1pPr algn="ctr">
              <a:defRPr sz="11997"/>
            </a:lvl1pPr>
          </a:lstStyle>
          <a:p>
            <a:r>
              <a:rPr lang="en-US"/>
              <a:t>Click to edit Master title style</a:t>
            </a:r>
            <a:endParaRPr lang="en-US" dirty="0"/>
          </a:p>
        </p:txBody>
      </p:sp>
      <p:sp>
        <p:nvSpPr>
          <p:cNvPr id="3" name="Subtitle 2"/>
          <p:cNvSpPr>
            <a:spLocks noGrp="1"/>
          </p:cNvSpPr>
          <p:nvPr>
            <p:ph type="subTitle" idx="1"/>
          </p:nvPr>
        </p:nvSpPr>
        <p:spPr>
          <a:xfrm>
            <a:off x="3047206" y="7204076"/>
            <a:ext cx="18283238" cy="3311524"/>
          </a:xfrm>
        </p:spPr>
        <p:txBody>
          <a:bodyPr/>
          <a:lstStyle>
            <a:lvl1pPr marL="0" indent="0" algn="ctr">
              <a:buNone/>
              <a:defRPr sz="4799"/>
            </a:lvl1pPr>
            <a:lvl2pPr marL="914171" indent="0" algn="ctr">
              <a:buNone/>
              <a:defRPr sz="3999"/>
            </a:lvl2pPr>
            <a:lvl3pPr marL="1828343" indent="0" algn="ctr">
              <a:buNone/>
              <a:defRPr sz="3599"/>
            </a:lvl3pPr>
            <a:lvl4pPr marL="2742514" indent="0" algn="ctr">
              <a:buNone/>
              <a:defRPr sz="3199"/>
            </a:lvl4pPr>
            <a:lvl5pPr marL="3656686" indent="0" algn="ctr">
              <a:buNone/>
              <a:defRPr sz="3199"/>
            </a:lvl5pPr>
            <a:lvl6pPr marL="4570857" indent="0" algn="ctr">
              <a:buNone/>
              <a:defRPr sz="3199"/>
            </a:lvl6pPr>
            <a:lvl7pPr marL="5485028" indent="0" algn="ctr">
              <a:buNone/>
              <a:defRPr sz="3199"/>
            </a:lvl7pPr>
            <a:lvl8pPr marL="6399200" indent="0" algn="ctr">
              <a:buNone/>
              <a:defRPr sz="3199"/>
            </a:lvl8pPr>
            <a:lvl9pPr marL="7313371" indent="0" algn="ctr">
              <a:buNone/>
              <a:defRPr sz="3199"/>
            </a:lvl9pPr>
          </a:lstStyle>
          <a:p>
            <a:r>
              <a:rPr lang="en-US"/>
              <a:t>Click to edit Master subtitle style</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99393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77235586"/>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995844732"/>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267" y="3419477"/>
            <a:ext cx="21025723" cy="5705474"/>
          </a:xfrm>
          <a:prstGeom prst="rect">
            <a:avLst/>
          </a:prstGeom>
        </p:spPr>
        <p:txBody>
          <a:bodyPr anchor="b"/>
          <a:lstStyle>
            <a:lvl1pPr>
              <a:defRPr sz="11997"/>
            </a:lvl1pPr>
          </a:lstStyle>
          <a:p>
            <a:r>
              <a:rPr lang="en-US"/>
              <a:t>Click to edit Master title style</a:t>
            </a:r>
            <a:endParaRPr lang="en-US" dirty="0"/>
          </a:p>
        </p:txBody>
      </p:sp>
      <p:sp>
        <p:nvSpPr>
          <p:cNvPr id="3" name="Text Placeholder 2"/>
          <p:cNvSpPr>
            <a:spLocks noGrp="1"/>
          </p:cNvSpPr>
          <p:nvPr>
            <p:ph type="body" idx="1"/>
          </p:nvPr>
        </p:nvSpPr>
        <p:spPr>
          <a:xfrm>
            <a:off x="1663267" y="9178927"/>
            <a:ext cx="21025723" cy="3000374"/>
          </a:xfrm>
        </p:spPr>
        <p:txBody>
          <a:bodyPr/>
          <a:lstStyle>
            <a:lvl1pPr marL="0" indent="0">
              <a:buNone/>
              <a:defRPr sz="4799">
                <a:solidFill>
                  <a:schemeClr val="tx1">
                    <a:tint val="75000"/>
                  </a:schemeClr>
                </a:solidFill>
              </a:defRPr>
            </a:lvl1pPr>
            <a:lvl2pPr marL="914171" indent="0">
              <a:buNone/>
              <a:defRPr sz="3999">
                <a:solidFill>
                  <a:schemeClr val="tx1">
                    <a:tint val="75000"/>
                  </a:schemeClr>
                </a:solidFill>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55587696"/>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675964"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1185"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6" name="Footer Placeholder 5"/>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7" name="Slide Number Placeholder 6"/>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381298356"/>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139" y="730251"/>
            <a:ext cx="21025723" cy="2651126"/>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679139" y="3362326"/>
            <a:ext cx="10312888"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4" name="Content Placeholder 3"/>
          <p:cNvSpPr>
            <a:spLocks noGrp="1"/>
          </p:cNvSpPr>
          <p:nvPr>
            <p:ph sz="half" idx="2"/>
          </p:nvPr>
        </p:nvSpPr>
        <p:spPr>
          <a:xfrm>
            <a:off x="1679139" y="5010150"/>
            <a:ext cx="10312888"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1186" y="3362326"/>
            <a:ext cx="10363676"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6" name="Content Placeholder 5"/>
          <p:cNvSpPr>
            <a:spLocks noGrp="1"/>
          </p:cNvSpPr>
          <p:nvPr>
            <p:ph sz="quarter" idx="4"/>
          </p:nvPr>
        </p:nvSpPr>
        <p:spPr>
          <a:xfrm>
            <a:off x="12341186" y="5010150"/>
            <a:ext cx="103636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8" name="Footer Placeholder 7"/>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9" name="Slide Number Placeholder 8"/>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062314387"/>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4" name="Footer Placeholder 3"/>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5" name="Slide Number Placeholder 4"/>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076616185"/>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3" name="Footer Placeholder 2"/>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4" name="Slide Number Placeholder 3"/>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4294869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40" y="914400"/>
            <a:ext cx="7862426" cy="3200400"/>
          </a:xfrm>
          <a:prstGeom prst="rect">
            <a:avLst/>
          </a:prstGeom>
        </p:spPr>
        <p:txBody>
          <a:bodyPr anchor="b"/>
          <a:lstStyle>
            <a:lvl1pPr>
              <a:defRPr sz="6398"/>
            </a:lvl1pPr>
          </a:lstStyle>
          <a:p>
            <a:r>
              <a:rPr lang="en-US"/>
              <a:t>Click to edit Master title style</a:t>
            </a:r>
            <a:endParaRPr lang="en-US" dirty="0"/>
          </a:p>
        </p:txBody>
      </p:sp>
      <p:sp>
        <p:nvSpPr>
          <p:cNvPr id="3" name="Content Placeholder 2"/>
          <p:cNvSpPr>
            <a:spLocks noGrp="1"/>
          </p:cNvSpPr>
          <p:nvPr>
            <p:ph idx="1"/>
          </p:nvPr>
        </p:nvSpPr>
        <p:spPr>
          <a:xfrm>
            <a:off x="10363677" y="1974851"/>
            <a:ext cx="12341185" cy="9747250"/>
          </a:xfrm>
        </p:spPr>
        <p:txBody>
          <a:bodyPr/>
          <a:lstStyle>
            <a:lvl1pPr>
              <a:defRPr sz="6398"/>
            </a:lvl1pPr>
            <a:lvl2pPr>
              <a:defRPr sz="5599"/>
            </a:lvl2pPr>
            <a:lvl3pPr>
              <a:defRPr sz="4799"/>
            </a:lvl3pPr>
            <a:lvl4pPr>
              <a:defRPr sz="3999"/>
            </a:lvl4pPr>
            <a:lvl5pPr>
              <a:defRPr sz="3999"/>
            </a:lvl5pPr>
            <a:lvl6pPr>
              <a:defRPr sz="3999"/>
            </a:lvl6pPr>
            <a:lvl7pPr>
              <a:defRPr sz="3999"/>
            </a:lvl7pPr>
            <a:lvl8pPr>
              <a:defRPr sz="3999"/>
            </a:lvl8pPr>
            <a:lvl9pPr>
              <a:defRPr sz="3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6" name="Footer Placeholder 5"/>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7" name="Slide Number Placeholder 6"/>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07791433"/>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40" y="914400"/>
            <a:ext cx="7862426" cy="3200400"/>
          </a:xfrm>
          <a:prstGeom prst="rect">
            <a:avLst/>
          </a:prstGeom>
        </p:spPr>
        <p:txBody>
          <a:bodyPr anchor="b"/>
          <a:lstStyle>
            <a:lvl1pPr>
              <a:defRPr sz="6398"/>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3677" y="1974851"/>
            <a:ext cx="12341185" cy="9747250"/>
          </a:xfrm>
        </p:spPr>
        <p:txBody>
          <a:bodyPr anchor="t"/>
          <a:lstStyle>
            <a:lvl1pPr marL="0" indent="0">
              <a:buNone/>
              <a:defRPr sz="6398"/>
            </a:lvl1pPr>
            <a:lvl2pPr marL="914171" indent="0">
              <a:buNone/>
              <a:defRPr sz="5599"/>
            </a:lvl2pPr>
            <a:lvl3pPr marL="1828343" indent="0">
              <a:buNone/>
              <a:defRPr sz="4799"/>
            </a:lvl3pPr>
            <a:lvl4pPr marL="2742514" indent="0">
              <a:buNone/>
              <a:defRPr sz="3999"/>
            </a:lvl4pPr>
            <a:lvl5pPr marL="3656686" indent="0">
              <a:buNone/>
              <a:defRPr sz="3999"/>
            </a:lvl5pPr>
            <a:lvl6pPr marL="4570857" indent="0">
              <a:buNone/>
              <a:defRPr sz="3999"/>
            </a:lvl6pPr>
            <a:lvl7pPr marL="5485028" indent="0">
              <a:buNone/>
              <a:defRPr sz="3999"/>
            </a:lvl7pPr>
            <a:lvl8pPr marL="6399200" indent="0">
              <a:buNone/>
              <a:defRPr sz="3999"/>
            </a:lvl8pPr>
            <a:lvl9pPr marL="7313371" indent="0">
              <a:buNone/>
              <a:defRPr sz="3999"/>
            </a:lvl9pPr>
          </a:lstStyle>
          <a:p>
            <a:r>
              <a:rPr lang="en-US" dirty="0"/>
              <a:t>Drag picture to placeholder or click icon to add</a:t>
            </a:r>
          </a:p>
        </p:txBody>
      </p:sp>
      <p:sp>
        <p:nvSpPr>
          <p:cNvPr id="4" name="Text Placeholder 3"/>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6" name="Footer Placeholder 5"/>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7" name="Slide Number Placeholder 6"/>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76946229"/>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059509691"/>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5256" y="730250"/>
            <a:ext cx="5256431" cy="11623676"/>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5963" y="730250"/>
            <a:ext cx="15464572"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70948686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5256" y="730250"/>
            <a:ext cx="5256431" cy="11623676"/>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5963" y="730250"/>
            <a:ext cx="15464572"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7072357"/>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48896" y="0"/>
            <a:ext cx="24426546" cy="13716000"/>
          </a:xfrm>
          <a:effectLst/>
        </p:spPr>
        <p:txBody>
          <a:bodyPr>
            <a:normAutofit/>
          </a:bodyPr>
          <a:lstStyle>
            <a:lvl1pPr marL="0" indent="0">
              <a:buNone/>
              <a:defRPr sz="4200">
                <a:ln>
                  <a:noFill/>
                </a:ln>
                <a:solidFill>
                  <a:schemeClr val="bg1">
                    <a:lumMod val="85000"/>
                  </a:schemeClr>
                </a:solidFill>
              </a:defRPr>
            </a:lvl1pPr>
          </a:lstStyle>
          <a:p>
            <a:endParaRPr lang="en-US" dirty="0"/>
          </a:p>
        </p:txBody>
      </p:sp>
      <p:sp>
        <p:nvSpPr>
          <p:cNvPr id="2" name="Rectangle 1"/>
          <p:cNvSpPr/>
          <p:nvPr userDrawn="1"/>
        </p:nvSpPr>
        <p:spPr>
          <a:xfrm>
            <a:off x="60620" y="12312503"/>
            <a:ext cx="4575176" cy="133970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rgbClr val="737572"/>
              </a:solidFill>
            </a:endParaRPr>
          </a:p>
        </p:txBody>
      </p:sp>
    </p:spTree>
    <p:extLst>
      <p:ext uri="{BB962C8B-B14F-4D97-AF65-F5344CB8AC3E}">
        <p14:creationId xmlns:p14="http://schemas.microsoft.com/office/powerpoint/2010/main" val="26947630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2667862" y="2676266"/>
            <a:ext cx="10052051" cy="8462763"/>
          </a:xfrm>
          <a:effectLst/>
        </p:spPr>
        <p:txBody>
          <a:bodyPr>
            <a:normAutofit/>
          </a:bodyPr>
          <a:lstStyle>
            <a:lvl1pPr marL="0" indent="0">
              <a:buNone/>
              <a:defRPr sz="42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7384513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New MacBook 2015">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7479105" y="3499556"/>
            <a:ext cx="9285380" cy="5853040"/>
          </a:xfrm>
          <a:solidFill>
            <a:schemeClr val="bg1">
              <a:lumMod val="95000"/>
            </a:schemeClr>
          </a:solidFill>
        </p:spPr>
        <p:txBody>
          <a:bodyPr>
            <a:normAutofit/>
          </a:bodyPr>
          <a:lstStyle>
            <a:lvl1pPr marL="0" indent="0">
              <a:buNone/>
              <a:defRPr sz="2800">
                <a:latin typeface="Lato Light"/>
                <a:cs typeface="Lato Light"/>
              </a:defRPr>
            </a:lvl1pPr>
          </a:lstStyle>
          <a:p>
            <a:endParaRPr lang="en-US" dirty="0"/>
          </a:p>
        </p:txBody>
      </p:sp>
      <p:sp>
        <p:nvSpPr>
          <p:cNvPr id="9" name="Picture Placeholder 2"/>
          <p:cNvSpPr>
            <a:spLocks noGrp="1"/>
          </p:cNvSpPr>
          <p:nvPr>
            <p:ph type="pic" sz="quarter" idx="12"/>
          </p:nvPr>
        </p:nvSpPr>
        <p:spPr>
          <a:xfrm>
            <a:off x="15706660" y="6286877"/>
            <a:ext cx="4331698" cy="2730486"/>
          </a:xfrm>
          <a:solidFill>
            <a:schemeClr val="bg1">
              <a:lumMod val="95000"/>
            </a:schemeClr>
          </a:solidFill>
        </p:spPr>
        <p:txBody>
          <a:bodyPr>
            <a:normAutofit/>
          </a:bodyPr>
          <a:lstStyle>
            <a:lvl1pPr marL="0" indent="0">
              <a:buNone/>
              <a:defRPr sz="2800">
                <a:latin typeface="Lato Light"/>
                <a:cs typeface="Lato Light"/>
              </a:defRPr>
            </a:lvl1pPr>
          </a:lstStyle>
          <a:p>
            <a:endParaRPr lang="en-US" dirty="0"/>
          </a:p>
        </p:txBody>
      </p:sp>
      <p:sp>
        <p:nvSpPr>
          <p:cNvPr id="10" name="Picture Placeholder 2"/>
          <p:cNvSpPr>
            <a:spLocks noGrp="1"/>
          </p:cNvSpPr>
          <p:nvPr>
            <p:ph type="pic" sz="quarter" idx="13"/>
          </p:nvPr>
        </p:nvSpPr>
        <p:spPr>
          <a:xfrm>
            <a:off x="3910895" y="6258655"/>
            <a:ext cx="4331698" cy="2730486"/>
          </a:xfrm>
          <a:solidFill>
            <a:schemeClr val="bg1">
              <a:lumMod val="95000"/>
            </a:schemeClr>
          </a:solidFill>
        </p:spPr>
        <p:txBody>
          <a:bodyPr>
            <a:normAutofit/>
          </a:bodyPr>
          <a:lstStyle>
            <a:lvl1pPr marL="0" indent="0">
              <a:buNone/>
              <a:defRPr sz="2800">
                <a:latin typeface="Lato Light"/>
                <a:cs typeface="Lato Light"/>
              </a:defRPr>
            </a:lvl1pPr>
          </a:lstStyle>
          <a:p>
            <a:endParaRPr lang="en-US" dirty="0"/>
          </a:p>
        </p:txBody>
      </p:sp>
    </p:spTree>
    <p:extLst>
      <p:ext uri="{BB962C8B-B14F-4D97-AF65-F5344CB8AC3E}">
        <p14:creationId xmlns:p14="http://schemas.microsoft.com/office/powerpoint/2010/main" val="39534759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ortfolio-2">
    <p:spTree>
      <p:nvGrpSpPr>
        <p:cNvPr id="1" name=""/>
        <p:cNvGrpSpPr/>
        <p:nvPr/>
      </p:nvGrpSpPr>
      <p:grpSpPr>
        <a:xfrm>
          <a:off x="0" y="0"/>
          <a:ext cx="0" cy="0"/>
          <a:chOff x="0" y="0"/>
          <a:chExt cx="0" cy="0"/>
        </a:xfrm>
      </p:grpSpPr>
      <p:sp>
        <p:nvSpPr>
          <p:cNvPr id="15" name="Picture Placeholder 13"/>
          <p:cNvSpPr>
            <a:spLocks noGrp="1" noChangeAspect="1"/>
          </p:cNvSpPr>
          <p:nvPr>
            <p:ph type="pic" sz="quarter" idx="11"/>
          </p:nvPr>
        </p:nvSpPr>
        <p:spPr>
          <a:xfrm>
            <a:off x="7569342" y="2536938"/>
            <a:ext cx="4633615" cy="4630586"/>
          </a:xfrm>
          <a:effectLst/>
        </p:spPr>
        <p:txBody>
          <a:bodyPr rtlCol="0">
            <a:normAutofit/>
          </a:bodyPr>
          <a:lstStyle>
            <a:lvl1pPr marL="0" indent="0">
              <a:buNone/>
              <a:defRPr sz="3600">
                <a:ln>
                  <a:noFill/>
                </a:ln>
                <a:solidFill>
                  <a:schemeClr val="tx1"/>
                </a:solidFill>
                <a:latin typeface="Lato Light"/>
                <a:cs typeface="Lato Light"/>
              </a:defRPr>
            </a:lvl1pPr>
          </a:lstStyle>
          <a:p>
            <a:pPr lvl="0"/>
            <a:endParaRPr lang="en-US" noProof="0" dirty="0"/>
          </a:p>
        </p:txBody>
      </p:sp>
      <p:sp>
        <p:nvSpPr>
          <p:cNvPr id="17" name="Picture Placeholder 13"/>
          <p:cNvSpPr>
            <a:spLocks noGrp="1" noChangeAspect="1"/>
          </p:cNvSpPr>
          <p:nvPr>
            <p:ph type="pic" sz="quarter" idx="13"/>
          </p:nvPr>
        </p:nvSpPr>
        <p:spPr>
          <a:xfrm>
            <a:off x="12336224" y="2557463"/>
            <a:ext cx="9387888" cy="9381753"/>
          </a:xfrm>
          <a:effectLst/>
        </p:spPr>
        <p:txBody>
          <a:bodyPr rtlCol="0">
            <a:normAutofit/>
          </a:bodyPr>
          <a:lstStyle>
            <a:lvl1pPr marL="0" indent="0">
              <a:buNone/>
              <a:defRPr sz="3600">
                <a:ln>
                  <a:noFill/>
                </a:ln>
                <a:solidFill>
                  <a:schemeClr val="tx1"/>
                </a:solidFill>
                <a:latin typeface="Lato Light"/>
                <a:cs typeface="Lato Light"/>
              </a:defRPr>
            </a:lvl1pPr>
          </a:lstStyle>
          <a:p>
            <a:pPr lvl="0"/>
            <a:endParaRPr lang="en-US" noProof="0" dirty="0"/>
          </a:p>
        </p:txBody>
      </p:sp>
      <p:sp>
        <p:nvSpPr>
          <p:cNvPr id="13" name="Picture Placeholder 13"/>
          <p:cNvSpPr>
            <a:spLocks noGrp="1" noChangeAspect="1"/>
          </p:cNvSpPr>
          <p:nvPr>
            <p:ph type="pic" sz="quarter" idx="16"/>
          </p:nvPr>
        </p:nvSpPr>
        <p:spPr>
          <a:xfrm>
            <a:off x="2794657" y="7308632"/>
            <a:ext cx="4633615" cy="4630590"/>
          </a:xfrm>
          <a:effectLst/>
        </p:spPr>
        <p:txBody>
          <a:bodyPr rtlCol="0">
            <a:normAutofit/>
          </a:bodyPr>
          <a:lstStyle>
            <a:lvl1pPr marL="0" indent="0">
              <a:buNone/>
              <a:defRPr sz="3600">
                <a:ln>
                  <a:noFill/>
                </a:ln>
                <a:solidFill>
                  <a:schemeClr val="tx1"/>
                </a:solidFill>
                <a:latin typeface="Lato Light"/>
                <a:cs typeface="Lato Light"/>
              </a:defRPr>
            </a:lvl1pPr>
          </a:lstStyle>
          <a:p>
            <a:pPr lvl="0"/>
            <a:endParaRPr lang="en-US" noProof="0" dirty="0"/>
          </a:p>
        </p:txBody>
      </p:sp>
    </p:spTree>
    <p:extLst>
      <p:ext uri="{BB962C8B-B14F-4D97-AF65-F5344CB8AC3E}">
        <p14:creationId xmlns:p14="http://schemas.microsoft.com/office/powerpoint/2010/main" val="11378045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Portfolio 3">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11187263" y="0"/>
            <a:ext cx="13190387" cy="13716000"/>
          </a:xfrm>
          <a:effectLst/>
        </p:spPr>
        <p:txBody>
          <a:bodyPr>
            <a:normAutofit/>
          </a:bodyPr>
          <a:lstStyle>
            <a:lvl1pPr marL="0" indent="0">
              <a:buNone/>
              <a:defRPr sz="4300">
                <a:ln>
                  <a:noFill/>
                </a:ln>
                <a:solidFill>
                  <a:schemeClr val="tx1"/>
                </a:solidFill>
                <a:latin typeface="Lato Light"/>
                <a:cs typeface="Lato Light"/>
              </a:defRPr>
            </a:lvl1pPr>
          </a:lstStyle>
          <a:p>
            <a:endParaRPr lang="en-US" dirty="0"/>
          </a:p>
        </p:txBody>
      </p:sp>
    </p:spTree>
    <p:extLst>
      <p:ext uri="{BB962C8B-B14F-4D97-AF65-F5344CB8AC3E}">
        <p14:creationId xmlns:p14="http://schemas.microsoft.com/office/powerpoint/2010/main" val="27288505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8339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241413" y="3063484"/>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4" name="Picture Placeholder 12"/>
          <p:cNvSpPr>
            <a:spLocks noGrp="1"/>
          </p:cNvSpPr>
          <p:nvPr>
            <p:ph type="pic" sz="quarter" idx="11"/>
          </p:nvPr>
        </p:nvSpPr>
        <p:spPr>
          <a:xfrm>
            <a:off x="6717906" y="3063484"/>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5" name="Picture Placeholder 12"/>
          <p:cNvSpPr>
            <a:spLocks noGrp="1"/>
          </p:cNvSpPr>
          <p:nvPr>
            <p:ph type="pic" sz="quarter" idx="12"/>
          </p:nvPr>
        </p:nvSpPr>
        <p:spPr>
          <a:xfrm>
            <a:off x="12194399" y="3063484"/>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6" name="Picture Placeholder 12"/>
          <p:cNvSpPr>
            <a:spLocks noGrp="1"/>
          </p:cNvSpPr>
          <p:nvPr>
            <p:ph type="pic" sz="quarter" idx="13"/>
          </p:nvPr>
        </p:nvSpPr>
        <p:spPr>
          <a:xfrm>
            <a:off x="17673692" y="3063484"/>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7" name="Picture Placeholder 12"/>
          <p:cNvSpPr>
            <a:spLocks noGrp="1"/>
          </p:cNvSpPr>
          <p:nvPr>
            <p:ph type="pic" sz="quarter" idx="14"/>
          </p:nvPr>
        </p:nvSpPr>
        <p:spPr>
          <a:xfrm>
            <a:off x="1241413" y="7953438"/>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8" name="Picture Placeholder 12"/>
          <p:cNvSpPr>
            <a:spLocks noGrp="1"/>
          </p:cNvSpPr>
          <p:nvPr>
            <p:ph type="pic" sz="quarter" idx="15"/>
          </p:nvPr>
        </p:nvSpPr>
        <p:spPr>
          <a:xfrm>
            <a:off x="6717906" y="7953438"/>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9" name="Picture Placeholder 12"/>
          <p:cNvSpPr>
            <a:spLocks noGrp="1"/>
          </p:cNvSpPr>
          <p:nvPr>
            <p:ph type="pic" sz="quarter" idx="16"/>
          </p:nvPr>
        </p:nvSpPr>
        <p:spPr>
          <a:xfrm>
            <a:off x="12194399" y="7953438"/>
            <a:ext cx="5443323" cy="4855291"/>
          </a:xfrm>
          <a:prstGeom prst="rect">
            <a:avLst/>
          </a:prstGeom>
        </p:spPr>
        <p:txBody>
          <a:bodyPr>
            <a:normAutofit/>
          </a:bodyPr>
          <a:lstStyle>
            <a:lvl1pPr>
              <a:defRPr sz="2800">
                <a:solidFill>
                  <a:schemeClr val="tx1"/>
                </a:solidFill>
              </a:defRPr>
            </a:lvl1pPr>
          </a:lstStyle>
          <a:p>
            <a:endParaRPr lang="en-US" dirty="0"/>
          </a:p>
        </p:txBody>
      </p:sp>
      <p:sp>
        <p:nvSpPr>
          <p:cNvPr id="20" name="Picture Placeholder 12"/>
          <p:cNvSpPr>
            <a:spLocks noGrp="1"/>
          </p:cNvSpPr>
          <p:nvPr>
            <p:ph type="pic" sz="quarter" idx="17"/>
          </p:nvPr>
        </p:nvSpPr>
        <p:spPr>
          <a:xfrm>
            <a:off x="17673692" y="7953438"/>
            <a:ext cx="5443323" cy="4855291"/>
          </a:xfrm>
          <a:prstGeom prst="rect">
            <a:avLst/>
          </a:prstGeom>
        </p:spPr>
        <p:txBody>
          <a:bodyPr>
            <a:normAutofit/>
          </a:bodyPr>
          <a:lstStyle>
            <a:lvl1pPr>
              <a:defRPr sz="2800">
                <a:solidFill>
                  <a:schemeClr val="tx1"/>
                </a:solidFill>
              </a:defRPr>
            </a:lvl1pPr>
          </a:lstStyle>
          <a:p>
            <a:endParaRPr lang="en-US" dirty="0"/>
          </a:p>
        </p:txBody>
      </p:sp>
    </p:spTree>
    <p:extLst>
      <p:ext uri="{BB962C8B-B14F-4D97-AF65-F5344CB8AC3E}">
        <p14:creationId xmlns:p14="http://schemas.microsoft.com/office/powerpoint/2010/main" val="27421885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206" y="2244726"/>
            <a:ext cx="18283238" cy="4775200"/>
          </a:xfrm>
          <a:prstGeom prst="rect">
            <a:avLst/>
          </a:prstGeom>
        </p:spPr>
        <p:txBody>
          <a:bodyPr anchor="b"/>
          <a:lstStyle>
            <a:lvl1pPr algn="ctr">
              <a:defRPr sz="11997"/>
            </a:lvl1pPr>
          </a:lstStyle>
          <a:p>
            <a:r>
              <a:rPr lang="en-US"/>
              <a:t>Click to edit Master title style</a:t>
            </a:r>
            <a:endParaRPr lang="en-US" dirty="0"/>
          </a:p>
        </p:txBody>
      </p:sp>
      <p:sp>
        <p:nvSpPr>
          <p:cNvPr id="3" name="Subtitle 2"/>
          <p:cNvSpPr>
            <a:spLocks noGrp="1"/>
          </p:cNvSpPr>
          <p:nvPr>
            <p:ph type="subTitle" idx="1"/>
          </p:nvPr>
        </p:nvSpPr>
        <p:spPr>
          <a:xfrm>
            <a:off x="3047206" y="7204076"/>
            <a:ext cx="18283238" cy="3311524"/>
          </a:xfrm>
        </p:spPr>
        <p:txBody>
          <a:bodyPr/>
          <a:lstStyle>
            <a:lvl1pPr marL="0" indent="0" algn="ctr">
              <a:buNone/>
              <a:defRPr sz="4799"/>
            </a:lvl1pPr>
            <a:lvl2pPr marL="914171" indent="0" algn="ctr">
              <a:buNone/>
              <a:defRPr sz="3999"/>
            </a:lvl2pPr>
            <a:lvl3pPr marL="1828343" indent="0" algn="ctr">
              <a:buNone/>
              <a:defRPr sz="3599"/>
            </a:lvl3pPr>
            <a:lvl4pPr marL="2742514" indent="0" algn="ctr">
              <a:buNone/>
              <a:defRPr sz="3199"/>
            </a:lvl4pPr>
            <a:lvl5pPr marL="3656686" indent="0" algn="ctr">
              <a:buNone/>
              <a:defRPr sz="3199"/>
            </a:lvl5pPr>
            <a:lvl6pPr marL="4570857" indent="0" algn="ctr">
              <a:buNone/>
              <a:defRPr sz="3199"/>
            </a:lvl6pPr>
            <a:lvl7pPr marL="5485028" indent="0" algn="ctr">
              <a:buNone/>
              <a:defRPr sz="3199"/>
            </a:lvl7pPr>
            <a:lvl8pPr marL="6399200" indent="0" algn="ctr">
              <a:buNone/>
              <a:defRPr sz="3199"/>
            </a:lvl8pPr>
            <a:lvl9pPr marL="7313371" indent="0" algn="ctr">
              <a:buNone/>
              <a:defRPr sz="3199"/>
            </a:lvl9pPr>
          </a:lstStyle>
          <a:p>
            <a:r>
              <a:rPr lang="en-US"/>
              <a:t>Click to edit Master subtitle style</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375758483"/>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23073074"/>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267" y="3419477"/>
            <a:ext cx="21025723" cy="5705474"/>
          </a:xfrm>
          <a:prstGeom prst="rect">
            <a:avLst/>
          </a:prstGeom>
        </p:spPr>
        <p:txBody>
          <a:bodyPr anchor="b"/>
          <a:lstStyle>
            <a:lvl1pPr>
              <a:defRPr sz="11997"/>
            </a:lvl1pPr>
          </a:lstStyle>
          <a:p>
            <a:r>
              <a:rPr lang="en-US"/>
              <a:t>Click to edit Master title style</a:t>
            </a:r>
            <a:endParaRPr lang="en-US" dirty="0"/>
          </a:p>
        </p:txBody>
      </p:sp>
      <p:sp>
        <p:nvSpPr>
          <p:cNvPr id="3" name="Text Placeholder 2"/>
          <p:cNvSpPr>
            <a:spLocks noGrp="1"/>
          </p:cNvSpPr>
          <p:nvPr>
            <p:ph type="body" idx="1"/>
          </p:nvPr>
        </p:nvSpPr>
        <p:spPr>
          <a:xfrm>
            <a:off x="1663267" y="9178927"/>
            <a:ext cx="21025723" cy="3000374"/>
          </a:xfrm>
        </p:spPr>
        <p:txBody>
          <a:bodyPr/>
          <a:lstStyle>
            <a:lvl1pPr marL="0" indent="0">
              <a:buNone/>
              <a:defRPr sz="4799">
                <a:solidFill>
                  <a:schemeClr val="tx1">
                    <a:tint val="75000"/>
                  </a:schemeClr>
                </a:solidFill>
              </a:defRPr>
            </a:lvl1pPr>
            <a:lvl2pPr marL="914171" indent="0">
              <a:buNone/>
              <a:defRPr sz="3999">
                <a:solidFill>
                  <a:schemeClr val="tx1">
                    <a:tint val="75000"/>
                  </a:schemeClr>
                </a:solidFill>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94521477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8479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675964"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1185"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6" name="Footer Placeholder 5"/>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7" name="Slide Number Placeholder 6"/>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514351850"/>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139" y="730251"/>
            <a:ext cx="21025723" cy="2651126"/>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679139" y="3362326"/>
            <a:ext cx="10312888"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4" name="Content Placeholder 3"/>
          <p:cNvSpPr>
            <a:spLocks noGrp="1"/>
          </p:cNvSpPr>
          <p:nvPr>
            <p:ph sz="half" idx="2"/>
          </p:nvPr>
        </p:nvSpPr>
        <p:spPr>
          <a:xfrm>
            <a:off x="1679139" y="5010150"/>
            <a:ext cx="10312888"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1186" y="3362326"/>
            <a:ext cx="10363676"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6" name="Content Placeholder 5"/>
          <p:cNvSpPr>
            <a:spLocks noGrp="1"/>
          </p:cNvSpPr>
          <p:nvPr>
            <p:ph sz="quarter" idx="4"/>
          </p:nvPr>
        </p:nvSpPr>
        <p:spPr>
          <a:xfrm>
            <a:off x="12341186" y="5010150"/>
            <a:ext cx="103636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8" name="Footer Placeholder 7"/>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9" name="Slide Number Placeholder 8"/>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97144040"/>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4" name="Footer Placeholder 3"/>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5" name="Slide Number Placeholder 4"/>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38123021"/>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3" name="Footer Placeholder 2"/>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Tree>
    <p:extLst>
      <p:ext uri="{BB962C8B-B14F-4D97-AF65-F5344CB8AC3E}">
        <p14:creationId xmlns:p14="http://schemas.microsoft.com/office/powerpoint/2010/main" val="30185575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40" y="914400"/>
            <a:ext cx="7862426" cy="3200400"/>
          </a:xfrm>
          <a:prstGeom prst="rect">
            <a:avLst/>
          </a:prstGeom>
        </p:spPr>
        <p:txBody>
          <a:bodyPr anchor="b"/>
          <a:lstStyle>
            <a:lvl1pPr>
              <a:defRPr sz="6398"/>
            </a:lvl1pPr>
          </a:lstStyle>
          <a:p>
            <a:r>
              <a:rPr lang="en-US"/>
              <a:t>Click to edit Master title style</a:t>
            </a:r>
            <a:endParaRPr lang="en-US" dirty="0"/>
          </a:p>
        </p:txBody>
      </p:sp>
      <p:sp>
        <p:nvSpPr>
          <p:cNvPr id="3" name="Content Placeholder 2"/>
          <p:cNvSpPr>
            <a:spLocks noGrp="1"/>
          </p:cNvSpPr>
          <p:nvPr>
            <p:ph idx="1"/>
          </p:nvPr>
        </p:nvSpPr>
        <p:spPr>
          <a:xfrm>
            <a:off x="10363677" y="1974851"/>
            <a:ext cx="12341185" cy="9747250"/>
          </a:xfrm>
        </p:spPr>
        <p:txBody>
          <a:bodyPr/>
          <a:lstStyle>
            <a:lvl1pPr>
              <a:defRPr sz="6398"/>
            </a:lvl1pPr>
            <a:lvl2pPr>
              <a:defRPr sz="5599"/>
            </a:lvl2pPr>
            <a:lvl3pPr>
              <a:defRPr sz="4799"/>
            </a:lvl3pPr>
            <a:lvl4pPr>
              <a:defRPr sz="3999"/>
            </a:lvl4pPr>
            <a:lvl5pPr>
              <a:defRPr sz="3999"/>
            </a:lvl5pPr>
            <a:lvl6pPr>
              <a:defRPr sz="3999"/>
            </a:lvl6pPr>
            <a:lvl7pPr>
              <a:defRPr sz="3999"/>
            </a:lvl7pPr>
            <a:lvl8pPr>
              <a:defRPr sz="3999"/>
            </a:lvl8pPr>
            <a:lvl9pPr>
              <a:defRPr sz="3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6" name="Footer Placeholder 5"/>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Tree>
    <p:extLst>
      <p:ext uri="{BB962C8B-B14F-4D97-AF65-F5344CB8AC3E}">
        <p14:creationId xmlns:p14="http://schemas.microsoft.com/office/powerpoint/2010/main" val="606626664"/>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40" y="914400"/>
            <a:ext cx="7862426" cy="3200400"/>
          </a:xfrm>
          <a:prstGeom prst="rect">
            <a:avLst/>
          </a:prstGeom>
        </p:spPr>
        <p:txBody>
          <a:bodyPr anchor="b"/>
          <a:lstStyle>
            <a:lvl1pPr>
              <a:defRPr sz="6398"/>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3677" y="1974851"/>
            <a:ext cx="12341185" cy="9747250"/>
          </a:xfrm>
        </p:spPr>
        <p:txBody>
          <a:bodyPr anchor="t"/>
          <a:lstStyle>
            <a:lvl1pPr marL="0" indent="0">
              <a:buNone/>
              <a:defRPr sz="6398"/>
            </a:lvl1pPr>
            <a:lvl2pPr marL="914171" indent="0">
              <a:buNone/>
              <a:defRPr sz="5599"/>
            </a:lvl2pPr>
            <a:lvl3pPr marL="1828343" indent="0">
              <a:buNone/>
              <a:defRPr sz="4799"/>
            </a:lvl3pPr>
            <a:lvl4pPr marL="2742514" indent="0">
              <a:buNone/>
              <a:defRPr sz="3999"/>
            </a:lvl4pPr>
            <a:lvl5pPr marL="3656686" indent="0">
              <a:buNone/>
              <a:defRPr sz="3999"/>
            </a:lvl5pPr>
            <a:lvl6pPr marL="4570857" indent="0">
              <a:buNone/>
              <a:defRPr sz="3999"/>
            </a:lvl6pPr>
            <a:lvl7pPr marL="5485028" indent="0">
              <a:buNone/>
              <a:defRPr sz="3999"/>
            </a:lvl7pPr>
            <a:lvl8pPr marL="6399200" indent="0">
              <a:buNone/>
              <a:defRPr sz="3999"/>
            </a:lvl8pPr>
            <a:lvl9pPr marL="7313371" indent="0">
              <a:buNone/>
              <a:defRPr sz="3999"/>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6" name="Footer Placeholder 5"/>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Tree>
    <p:extLst>
      <p:ext uri="{BB962C8B-B14F-4D97-AF65-F5344CB8AC3E}">
        <p14:creationId xmlns:p14="http://schemas.microsoft.com/office/powerpoint/2010/main" val="2057389940"/>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Tree>
    <p:extLst>
      <p:ext uri="{BB962C8B-B14F-4D97-AF65-F5344CB8AC3E}">
        <p14:creationId xmlns:p14="http://schemas.microsoft.com/office/powerpoint/2010/main" val="3797821207"/>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5256" y="730250"/>
            <a:ext cx="5256431" cy="11623676"/>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5963" y="730250"/>
            <a:ext cx="15464572"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Tree>
    <p:extLst>
      <p:ext uri="{BB962C8B-B14F-4D97-AF65-F5344CB8AC3E}">
        <p14:creationId xmlns:p14="http://schemas.microsoft.com/office/powerpoint/2010/main" val="1110364332"/>
      </p:ext>
    </p:extLst>
  </p:cSld>
  <p:clrMapOvr>
    <a:masterClrMapping/>
  </p:clrMapOvr>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48896" y="0"/>
            <a:ext cx="24426546" cy="13716000"/>
          </a:xfrm>
          <a:effectLst/>
        </p:spPr>
        <p:txBody>
          <a:bodyPr>
            <a:normAutofit/>
          </a:bodyPr>
          <a:lstStyle>
            <a:lvl1pPr marL="0" indent="0">
              <a:buNone/>
              <a:defRPr sz="4200">
                <a:ln>
                  <a:noFill/>
                </a:ln>
                <a:solidFill>
                  <a:schemeClr val="bg1">
                    <a:lumMod val="85000"/>
                  </a:schemeClr>
                </a:solidFill>
              </a:defRPr>
            </a:lvl1pPr>
          </a:lstStyle>
          <a:p>
            <a:endParaRPr lang="en-US" dirty="0"/>
          </a:p>
        </p:txBody>
      </p:sp>
      <p:sp>
        <p:nvSpPr>
          <p:cNvPr id="2" name="Rectangle 1"/>
          <p:cNvSpPr/>
          <p:nvPr userDrawn="1"/>
        </p:nvSpPr>
        <p:spPr>
          <a:xfrm>
            <a:off x="60620" y="12312503"/>
            <a:ext cx="4575176" cy="133970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737572"/>
              </a:solidFill>
            </a:endParaRPr>
          </a:p>
        </p:txBody>
      </p:sp>
    </p:spTree>
    <p:extLst>
      <p:ext uri="{BB962C8B-B14F-4D97-AF65-F5344CB8AC3E}">
        <p14:creationId xmlns:p14="http://schemas.microsoft.com/office/powerpoint/2010/main" val="29307459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2667862" y="2676266"/>
            <a:ext cx="10052051" cy="8462763"/>
          </a:xfrm>
          <a:effectLst/>
        </p:spPr>
        <p:txBody>
          <a:bodyPr>
            <a:normAutofit/>
          </a:bodyPr>
          <a:lstStyle>
            <a:lvl1pPr marL="0" indent="0">
              <a:buNone/>
              <a:defRPr sz="42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750906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1218883" y="549277"/>
            <a:ext cx="21939885" cy="1131886"/>
          </a:xfrm>
        </p:spPr>
        <p:txBody>
          <a:bodyPr>
            <a:normAutofit/>
          </a:bodyPr>
          <a:lstStyle>
            <a:lvl1pPr algn="ctr" defTabSz="1828800" rtl="0" eaLnBrk="1" latinLnBrk="0" hangingPunct="1">
              <a:spcBef>
                <a:spcPct val="0"/>
              </a:spcBef>
              <a:buNone/>
              <a:defRPr lang="en-US" sz="4800" b="1" kern="1200" dirty="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lide Number Placeholder 3"/>
          <p:cNvSpPr>
            <a:spLocks noGrp="1"/>
          </p:cNvSpPr>
          <p:nvPr>
            <p:ph type="sldNum" sz="quarter" idx="4"/>
          </p:nvPr>
        </p:nvSpPr>
        <p:spPr>
          <a:xfrm>
            <a:off x="-4434757" y="13024985"/>
            <a:ext cx="5484971" cy="730250"/>
          </a:xfrm>
          <a:prstGeom prst="rect">
            <a:avLst/>
          </a:prstGeom>
        </p:spPr>
        <p:txBody>
          <a:bodyPr vert="horz" lIns="91440" tIns="45720" rIns="91440" bIns="45720" rtlCol="0" anchor="ctr"/>
          <a:lstStyle>
            <a:lvl1pPr algn="r">
              <a:defRPr sz="2000" b="1">
                <a:solidFill>
                  <a:schemeClr val="bg1"/>
                </a:solidFill>
                <a:latin typeface="Arial Narrow" panose="020B0606020202030204" pitchFamily="34" charset="0"/>
              </a:defRPr>
            </a:lvl1pPr>
          </a:lstStyle>
          <a:p>
            <a:fld id="{B5762CF0-C4F4-478C-AA47-154FD94BE2A2}" type="slidenum">
              <a:rPr lang="en-US" smtClean="0">
                <a:solidFill>
                  <a:prstClr val="white"/>
                </a:solidFill>
              </a:rPr>
              <a:pPr/>
              <a:t>‹#›</a:t>
            </a:fld>
            <a:endParaRPr lang="en-US" dirty="0">
              <a:solidFill>
                <a:prstClr val="white"/>
              </a:solidFill>
            </a:endParaRP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925036" y="12567231"/>
            <a:ext cx="3288202" cy="102175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3953" y="13147329"/>
            <a:ext cx="6575852" cy="515406"/>
          </a:xfrm>
          <a:prstGeom prst="rect">
            <a:avLst/>
          </a:prstGeom>
        </p:spPr>
      </p:pic>
      <p:grpSp>
        <p:nvGrpSpPr>
          <p:cNvPr id="12" name="Group 11"/>
          <p:cNvGrpSpPr>
            <a:grpSpLocks noChangeAspect="1"/>
          </p:cNvGrpSpPr>
          <p:nvPr userDrawn="1"/>
        </p:nvGrpSpPr>
        <p:grpSpPr>
          <a:xfrm>
            <a:off x="1212367" y="13147328"/>
            <a:ext cx="618809" cy="461684"/>
            <a:chOff x="994862" y="2780815"/>
            <a:chExt cx="1447800" cy="1439862"/>
          </a:xfrm>
        </p:grpSpPr>
        <p:sp>
          <p:nvSpPr>
            <p:cNvPr id="13" name="Oval 12"/>
            <p:cNvSpPr>
              <a:spLocks noChangeAspect="1"/>
            </p:cNvSpPr>
            <p:nvPr userDrawn="1"/>
          </p:nvSpPr>
          <p:spPr>
            <a:xfrm>
              <a:off x="994862" y="2780815"/>
              <a:ext cx="1447800" cy="1439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prstClr val="white"/>
                </a:solidFill>
              </a:endParaRPr>
            </a:p>
          </p:txBody>
        </p:sp>
        <p:sp>
          <p:nvSpPr>
            <p:cNvPr id="14" name="Freeform 90"/>
            <p:cNvSpPr>
              <a:spLocks/>
            </p:cNvSpPr>
            <p:nvPr userDrawn="1"/>
          </p:nvSpPr>
          <p:spPr bwMode="auto">
            <a:xfrm rot="347065">
              <a:off x="1031399" y="2978455"/>
              <a:ext cx="1336519" cy="1044585"/>
            </a:xfrm>
            <a:custGeom>
              <a:avLst/>
              <a:gdLst>
                <a:gd name="T0" fmla="*/ 12 w 752"/>
                <a:gd name="T1" fmla="*/ 80 h 583"/>
                <a:gd name="T2" fmla="*/ 227 w 752"/>
                <a:gd name="T3" fmla="*/ 27 h 583"/>
                <a:gd name="T4" fmla="*/ 470 w 752"/>
                <a:gd name="T5" fmla="*/ 34 h 583"/>
                <a:gd name="T6" fmla="*/ 493 w 752"/>
                <a:gd name="T7" fmla="*/ 40 h 583"/>
                <a:gd name="T8" fmla="*/ 497 w 752"/>
                <a:gd name="T9" fmla="*/ 0 h 583"/>
                <a:gd name="T10" fmla="*/ 540 w 752"/>
                <a:gd name="T11" fmla="*/ 10 h 583"/>
                <a:gd name="T12" fmla="*/ 544 w 752"/>
                <a:gd name="T13" fmla="*/ 34 h 583"/>
                <a:gd name="T14" fmla="*/ 548 w 752"/>
                <a:gd name="T15" fmla="*/ 40 h 583"/>
                <a:gd name="T16" fmla="*/ 568 w 752"/>
                <a:gd name="T17" fmla="*/ 76 h 583"/>
                <a:gd name="T18" fmla="*/ 650 w 752"/>
                <a:gd name="T19" fmla="*/ 206 h 583"/>
                <a:gd name="T20" fmla="*/ 632 w 752"/>
                <a:gd name="T21" fmla="*/ 197 h 583"/>
                <a:gd name="T22" fmla="*/ 644 w 752"/>
                <a:gd name="T23" fmla="*/ 229 h 583"/>
                <a:gd name="T24" fmla="*/ 718 w 752"/>
                <a:gd name="T25" fmla="*/ 363 h 583"/>
                <a:gd name="T26" fmla="*/ 746 w 752"/>
                <a:gd name="T27" fmla="*/ 443 h 583"/>
                <a:gd name="T28" fmla="*/ 750 w 752"/>
                <a:gd name="T29" fmla="*/ 494 h 583"/>
                <a:gd name="T30" fmla="*/ 740 w 752"/>
                <a:gd name="T31" fmla="*/ 503 h 583"/>
                <a:gd name="T32" fmla="*/ 730 w 752"/>
                <a:gd name="T33" fmla="*/ 558 h 583"/>
                <a:gd name="T34" fmla="*/ 689 w 752"/>
                <a:gd name="T35" fmla="*/ 577 h 583"/>
                <a:gd name="T36" fmla="*/ 660 w 752"/>
                <a:gd name="T37" fmla="*/ 577 h 583"/>
                <a:gd name="T38" fmla="*/ 646 w 752"/>
                <a:gd name="T39" fmla="*/ 535 h 583"/>
                <a:gd name="T40" fmla="*/ 613 w 752"/>
                <a:gd name="T41" fmla="*/ 503 h 583"/>
                <a:gd name="T42" fmla="*/ 572 w 752"/>
                <a:gd name="T43" fmla="*/ 452 h 583"/>
                <a:gd name="T44" fmla="*/ 542 w 752"/>
                <a:gd name="T45" fmla="*/ 405 h 583"/>
                <a:gd name="T46" fmla="*/ 538 w 752"/>
                <a:gd name="T47" fmla="*/ 416 h 583"/>
                <a:gd name="T48" fmla="*/ 497 w 752"/>
                <a:gd name="T49" fmla="*/ 367 h 583"/>
                <a:gd name="T50" fmla="*/ 491 w 752"/>
                <a:gd name="T51" fmla="*/ 339 h 583"/>
                <a:gd name="T52" fmla="*/ 501 w 752"/>
                <a:gd name="T53" fmla="*/ 310 h 583"/>
                <a:gd name="T54" fmla="*/ 483 w 752"/>
                <a:gd name="T55" fmla="*/ 309 h 583"/>
                <a:gd name="T56" fmla="*/ 480 w 752"/>
                <a:gd name="T57" fmla="*/ 331 h 583"/>
                <a:gd name="T58" fmla="*/ 460 w 752"/>
                <a:gd name="T59" fmla="*/ 305 h 583"/>
                <a:gd name="T60" fmla="*/ 462 w 752"/>
                <a:gd name="T61" fmla="*/ 227 h 583"/>
                <a:gd name="T62" fmla="*/ 440 w 752"/>
                <a:gd name="T63" fmla="*/ 186 h 583"/>
                <a:gd name="T64" fmla="*/ 419 w 752"/>
                <a:gd name="T65" fmla="*/ 195 h 583"/>
                <a:gd name="T66" fmla="*/ 389 w 752"/>
                <a:gd name="T67" fmla="*/ 155 h 583"/>
                <a:gd name="T68" fmla="*/ 346 w 752"/>
                <a:gd name="T69" fmla="*/ 114 h 583"/>
                <a:gd name="T70" fmla="*/ 311 w 752"/>
                <a:gd name="T71" fmla="*/ 106 h 583"/>
                <a:gd name="T72" fmla="*/ 294 w 752"/>
                <a:gd name="T73" fmla="*/ 121 h 583"/>
                <a:gd name="T74" fmla="*/ 262 w 752"/>
                <a:gd name="T75" fmla="*/ 142 h 583"/>
                <a:gd name="T76" fmla="*/ 247 w 752"/>
                <a:gd name="T77" fmla="*/ 150 h 583"/>
                <a:gd name="T78" fmla="*/ 209 w 752"/>
                <a:gd name="T79" fmla="*/ 157 h 583"/>
                <a:gd name="T80" fmla="*/ 207 w 752"/>
                <a:gd name="T81" fmla="*/ 137 h 583"/>
                <a:gd name="T82" fmla="*/ 180 w 752"/>
                <a:gd name="T83" fmla="*/ 114 h 583"/>
                <a:gd name="T84" fmla="*/ 172 w 752"/>
                <a:gd name="T85" fmla="*/ 108 h 583"/>
                <a:gd name="T86" fmla="*/ 133 w 752"/>
                <a:gd name="T87" fmla="*/ 102 h 583"/>
                <a:gd name="T88" fmla="*/ 117 w 752"/>
                <a:gd name="T89" fmla="*/ 95 h 583"/>
                <a:gd name="T90" fmla="*/ 106 w 752"/>
                <a:gd name="T91" fmla="*/ 85 h 583"/>
                <a:gd name="T92" fmla="*/ 55 w 752"/>
                <a:gd name="T93" fmla="*/ 97 h 583"/>
                <a:gd name="T94" fmla="*/ 39 w 752"/>
                <a:gd name="T95" fmla="*/ 89 h 583"/>
                <a:gd name="T96" fmla="*/ 19 w 752"/>
                <a:gd name="T97" fmla="*/ 101 h 5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2"/>
                <a:gd name="T148" fmla="*/ 0 h 583"/>
                <a:gd name="T149" fmla="*/ 752 w 752"/>
                <a:gd name="T150" fmla="*/ 583 h 5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2" h="583">
                  <a:moveTo>
                    <a:pt x="19" y="101"/>
                  </a:moveTo>
                  <a:lnTo>
                    <a:pt x="21" y="93"/>
                  </a:lnTo>
                  <a:lnTo>
                    <a:pt x="19" y="87"/>
                  </a:lnTo>
                  <a:lnTo>
                    <a:pt x="12" y="80"/>
                  </a:lnTo>
                  <a:lnTo>
                    <a:pt x="2" y="67"/>
                  </a:lnTo>
                  <a:lnTo>
                    <a:pt x="0" y="57"/>
                  </a:lnTo>
                  <a:lnTo>
                    <a:pt x="2" y="44"/>
                  </a:lnTo>
                  <a:lnTo>
                    <a:pt x="227" y="27"/>
                  </a:lnTo>
                  <a:lnTo>
                    <a:pt x="231" y="42"/>
                  </a:lnTo>
                  <a:lnTo>
                    <a:pt x="237" y="48"/>
                  </a:lnTo>
                  <a:lnTo>
                    <a:pt x="452" y="33"/>
                  </a:lnTo>
                  <a:lnTo>
                    <a:pt x="470" y="34"/>
                  </a:lnTo>
                  <a:lnTo>
                    <a:pt x="480" y="46"/>
                  </a:lnTo>
                  <a:lnTo>
                    <a:pt x="489" y="50"/>
                  </a:lnTo>
                  <a:lnTo>
                    <a:pt x="493" y="50"/>
                  </a:lnTo>
                  <a:lnTo>
                    <a:pt x="493" y="40"/>
                  </a:lnTo>
                  <a:lnTo>
                    <a:pt x="489" y="23"/>
                  </a:lnTo>
                  <a:lnTo>
                    <a:pt x="489" y="14"/>
                  </a:lnTo>
                  <a:lnTo>
                    <a:pt x="491" y="8"/>
                  </a:lnTo>
                  <a:lnTo>
                    <a:pt x="497" y="0"/>
                  </a:lnTo>
                  <a:lnTo>
                    <a:pt x="503" y="4"/>
                  </a:lnTo>
                  <a:lnTo>
                    <a:pt x="513" y="8"/>
                  </a:lnTo>
                  <a:lnTo>
                    <a:pt x="528" y="4"/>
                  </a:lnTo>
                  <a:lnTo>
                    <a:pt x="540" y="10"/>
                  </a:lnTo>
                  <a:lnTo>
                    <a:pt x="542" y="16"/>
                  </a:lnTo>
                  <a:lnTo>
                    <a:pt x="544" y="23"/>
                  </a:lnTo>
                  <a:lnTo>
                    <a:pt x="548" y="31"/>
                  </a:lnTo>
                  <a:lnTo>
                    <a:pt x="544" y="34"/>
                  </a:lnTo>
                  <a:lnTo>
                    <a:pt x="536" y="36"/>
                  </a:lnTo>
                  <a:lnTo>
                    <a:pt x="530" y="38"/>
                  </a:lnTo>
                  <a:lnTo>
                    <a:pt x="532" y="40"/>
                  </a:lnTo>
                  <a:lnTo>
                    <a:pt x="548" y="40"/>
                  </a:lnTo>
                  <a:lnTo>
                    <a:pt x="554" y="42"/>
                  </a:lnTo>
                  <a:lnTo>
                    <a:pt x="556" y="48"/>
                  </a:lnTo>
                  <a:lnTo>
                    <a:pt x="564" y="68"/>
                  </a:lnTo>
                  <a:lnTo>
                    <a:pt x="568" y="76"/>
                  </a:lnTo>
                  <a:lnTo>
                    <a:pt x="583" y="112"/>
                  </a:lnTo>
                  <a:lnTo>
                    <a:pt x="605" y="152"/>
                  </a:lnTo>
                  <a:lnTo>
                    <a:pt x="648" y="199"/>
                  </a:lnTo>
                  <a:lnTo>
                    <a:pt x="650" y="206"/>
                  </a:lnTo>
                  <a:lnTo>
                    <a:pt x="646" y="210"/>
                  </a:lnTo>
                  <a:lnTo>
                    <a:pt x="642" y="210"/>
                  </a:lnTo>
                  <a:lnTo>
                    <a:pt x="634" y="201"/>
                  </a:lnTo>
                  <a:lnTo>
                    <a:pt x="632" y="197"/>
                  </a:lnTo>
                  <a:lnTo>
                    <a:pt x="630" y="201"/>
                  </a:lnTo>
                  <a:lnTo>
                    <a:pt x="632" y="208"/>
                  </a:lnTo>
                  <a:lnTo>
                    <a:pt x="634" y="216"/>
                  </a:lnTo>
                  <a:lnTo>
                    <a:pt x="644" y="229"/>
                  </a:lnTo>
                  <a:lnTo>
                    <a:pt x="648" y="237"/>
                  </a:lnTo>
                  <a:lnTo>
                    <a:pt x="650" y="248"/>
                  </a:lnTo>
                  <a:lnTo>
                    <a:pt x="681" y="301"/>
                  </a:lnTo>
                  <a:lnTo>
                    <a:pt x="718" y="363"/>
                  </a:lnTo>
                  <a:lnTo>
                    <a:pt x="732" y="386"/>
                  </a:lnTo>
                  <a:lnTo>
                    <a:pt x="740" y="396"/>
                  </a:lnTo>
                  <a:lnTo>
                    <a:pt x="746" y="418"/>
                  </a:lnTo>
                  <a:lnTo>
                    <a:pt x="746" y="443"/>
                  </a:lnTo>
                  <a:lnTo>
                    <a:pt x="746" y="464"/>
                  </a:lnTo>
                  <a:lnTo>
                    <a:pt x="748" y="479"/>
                  </a:lnTo>
                  <a:lnTo>
                    <a:pt x="752" y="486"/>
                  </a:lnTo>
                  <a:lnTo>
                    <a:pt x="750" y="494"/>
                  </a:lnTo>
                  <a:lnTo>
                    <a:pt x="750" y="488"/>
                  </a:lnTo>
                  <a:lnTo>
                    <a:pt x="748" y="486"/>
                  </a:lnTo>
                  <a:lnTo>
                    <a:pt x="744" y="496"/>
                  </a:lnTo>
                  <a:lnTo>
                    <a:pt x="740" y="503"/>
                  </a:lnTo>
                  <a:lnTo>
                    <a:pt x="738" y="509"/>
                  </a:lnTo>
                  <a:lnTo>
                    <a:pt x="738" y="522"/>
                  </a:lnTo>
                  <a:lnTo>
                    <a:pt x="736" y="552"/>
                  </a:lnTo>
                  <a:lnTo>
                    <a:pt x="730" y="558"/>
                  </a:lnTo>
                  <a:lnTo>
                    <a:pt x="720" y="562"/>
                  </a:lnTo>
                  <a:lnTo>
                    <a:pt x="709" y="573"/>
                  </a:lnTo>
                  <a:lnTo>
                    <a:pt x="695" y="573"/>
                  </a:lnTo>
                  <a:lnTo>
                    <a:pt x="689" y="577"/>
                  </a:lnTo>
                  <a:lnTo>
                    <a:pt x="671" y="583"/>
                  </a:lnTo>
                  <a:lnTo>
                    <a:pt x="667" y="583"/>
                  </a:lnTo>
                  <a:lnTo>
                    <a:pt x="666" y="579"/>
                  </a:lnTo>
                  <a:lnTo>
                    <a:pt x="660" y="577"/>
                  </a:lnTo>
                  <a:lnTo>
                    <a:pt x="660" y="566"/>
                  </a:lnTo>
                  <a:lnTo>
                    <a:pt x="658" y="554"/>
                  </a:lnTo>
                  <a:lnTo>
                    <a:pt x="650" y="547"/>
                  </a:lnTo>
                  <a:lnTo>
                    <a:pt x="646" y="535"/>
                  </a:lnTo>
                  <a:lnTo>
                    <a:pt x="638" y="532"/>
                  </a:lnTo>
                  <a:lnTo>
                    <a:pt x="628" y="515"/>
                  </a:lnTo>
                  <a:lnTo>
                    <a:pt x="620" y="507"/>
                  </a:lnTo>
                  <a:lnTo>
                    <a:pt x="613" y="503"/>
                  </a:lnTo>
                  <a:lnTo>
                    <a:pt x="599" y="499"/>
                  </a:lnTo>
                  <a:lnTo>
                    <a:pt x="585" y="490"/>
                  </a:lnTo>
                  <a:lnTo>
                    <a:pt x="579" y="465"/>
                  </a:lnTo>
                  <a:lnTo>
                    <a:pt x="572" y="452"/>
                  </a:lnTo>
                  <a:lnTo>
                    <a:pt x="560" y="443"/>
                  </a:lnTo>
                  <a:lnTo>
                    <a:pt x="550" y="426"/>
                  </a:lnTo>
                  <a:lnTo>
                    <a:pt x="546" y="409"/>
                  </a:lnTo>
                  <a:lnTo>
                    <a:pt x="542" y="405"/>
                  </a:lnTo>
                  <a:lnTo>
                    <a:pt x="536" y="403"/>
                  </a:lnTo>
                  <a:lnTo>
                    <a:pt x="540" y="407"/>
                  </a:lnTo>
                  <a:lnTo>
                    <a:pt x="542" y="413"/>
                  </a:lnTo>
                  <a:lnTo>
                    <a:pt x="538" y="416"/>
                  </a:lnTo>
                  <a:lnTo>
                    <a:pt x="528" y="416"/>
                  </a:lnTo>
                  <a:lnTo>
                    <a:pt x="513" y="401"/>
                  </a:lnTo>
                  <a:lnTo>
                    <a:pt x="501" y="382"/>
                  </a:lnTo>
                  <a:lnTo>
                    <a:pt x="497" y="367"/>
                  </a:lnTo>
                  <a:lnTo>
                    <a:pt x="487" y="356"/>
                  </a:lnTo>
                  <a:lnTo>
                    <a:pt x="485" y="350"/>
                  </a:lnTo>
                  <a:lnTo>
                    <a:pt x="489" y="344"/>
                  </a:lnTo>
                  <a:lnTo>
                    <a:pt x="491" y="339"/>
                  </a:lnTo>
                  <a:lnTo>
                    <a:pt x="491" y="335"/>
                  </a:lnTo>
                  <a:lnTo>
                    <a:pt x="499" y="324"/>
                  </a:lnTo>
                  <a:lnTo>
                    <a:pt x="503" y="316"/>
                  </a:lnTo>
                  <a:lnTo>
                    <a:pt x="501" y="310"/>
                  </a:lnTo>
                  <a:lnTo>
                    <a:pt x="493" y="305"/>
                  </a:lnTo>
                  <a:lnTo>
                    <a:pt x="493" y="310"/>
                  </a:lnTo>
                  <a:lnTo>
                    <a:pt x="491" y="316"/>
                  </a:lnTo>
                  <a:lnTo>
                    <a:pt x="483" y="309"/>
                  </a:lnTo>
                  <a:lnTo>
                    <a:pt x="478" y="301"/>
                  </a:lnTo>
                  <a:lnTo>
                    <a:pt x="478" y="307"/>
                  </a:lnTo>
                  <a:lnTo>
                    <a:pt x="481" y="322"/>
                  </a:lnTo>
                  <a:lnTo>
                    <a:pt x="480" y="331"/>
                  </a:lnTo>
                  <a:lnTo>
                    <a:pt x="472" y="326"/>
                  </a:lnTo>
                  <a:lnTo>
                    <a:pt x="464" y="324"/>
                  </a:lnTo>
                  <a:lnTo>
                    <a:pt x="462" y="316"/>
                  </a:lnTo>
                  <a:lnTo>
                    <a:pt x="460" y="305"/>
                  </a:lnTo>
                  <a:lnTo>
                    <a:pt x="464" y="278"/>
                  </a:lnTo>
                  <a:lnTo>
                    <a:pt x="468" y="254"/>
                  </a:lnTo>
                  <a:lnTo>
                    <a:pt x="464" y="235"/>
                  </a:lnTo>
                  <a:lnTo>
                    <a:pt x="462" y="227"/>
                  </a:lnTo>
                  <a:lnTo>
                    <a:pt x="462" y="218"/>
                  </a:lnTo>
                  <a:lnTo>
                    <a:pt x="458" y="206"/>
                  </a:lnTo>
                  <a:lnTo>
                    <a:pt x="444" y="195"/>
                  </a:lnTo>
                  <a:lnTo>
                    <a:pt x="440" y="186"/>
                  </a:lnTo>
                  <a:lnTo>
                    <a:pt x="434" y="184"/>
                  </a:lnTo>
                  <a:lnTo>
                    <a:pt x="425" y="186"/>
                  </a:lnTo>
                  <a:lnTo>
                    <a:pt x="423" y="197"/>
                  </a:lnTo>
                  <a:lnTo>
                    <a:pt x="419" y="195"/>
                  </a:lnTo>
                  <a:lnTo>
                    <a:pt x="411" y="176"/>
                  </a:lnTo>
                  <a:lnTo>
                    <a:pt x="407" y="167"/>
                  </a:lnTo>
                  <a:lnTo>
                    <a:pt x="399" y="161"/>
                  </a:lnTo>
                  <a:lnTo>
                    <a:pt x="389" y="155"/>
                  </a:lnTo>
                  <a:lnTo>
                    <a:pt x="382" y="138"/>
                  </a:lnTo>
                  <a:lnTo>
                    <a:pt x="372" y="133"/>
                  </a:lnTo>
                  <a:lnTo>
                    <a:pt x="352" y="114"/>
                  </a:lnTo>
                  <a:lnTo>
                    <a:pt x="346" y="114"/>
                  </a:lnTo>
                  <a:lnTo>
                    <a:pt x="339" y="108"/>
                  </a:lnTo>
                  <a:lnTo>
                    <a:pt x="331" y="104"/>
                  </a:lnTo>
                  <a:lnTo>
                    <a:pt x="321" y="104"/>
                  </a:lnTo>
                  <a:lnTo>
                    <a:pt x="311" y="106"/>
                  </a:lnTo>
                  <a:lnTo>
                    <a:pt x="305" y="106"/>
                  </a:lnTo>
                  <a:lnTo>
                    <a:pt x="297" y="110"/>
                  </a:lnTo>
                  <a:lnTo>
                    <a:pt x="294" y="116"/>
                  </a:lnTo>
                  <a:lnTo>
                    <a:pt x="294" y="121"/>
                  </a:lnTo>
                  <a:lnTo>
                    <a:pt x="292" y="123"/>
                  </a:lnTo>
                  <a:lnTo>
                    <a:pt x="286" y="123"/>
                  </a:lnTo>
                  <a:lnTo>
                    <a:pt x="272" y="129"/>
                  </a:lnTo>
                  <a:lnTo>
                    <a:pt x="262" y="142"/>
                  </a:lnTo>
                  <a:lnTo>
                    <a:pt x="256" y="146"/>
                  </a:lnTo>
                  <a:lnTo>
                    <a:pt x="247" y="144"/>
                  </a:lnTo>
                  <a:lnTo>
                    <a:pt x="245" y="146"/>
                  </a:lnTo>
                  <a:lnTo>
                    <a:pt x="247" y="150"/>
                  </a:lnTo>
                  <a:lnTo>
                    <a:pt x="247" y="152"/>
                  </a:lnTo>
                  <a:lnTo>
                    <a:pt x="243" y="154"/>
                  </a:lnTo>
                  <a:lnTo>
                    <a:pt x="227" y="155"/>
                  </a:lnTo>
                  <a:lnTo>
                    <a:pt x="209" y="157"/>
                  </a:lnTo>
                  <a:lnTo>
                    <a:pt x="203" y="154"/>
                  </a:lnTo>
                  <a:lnTo>
                    <a:pt x="209" y="155"/>
                  </a:lnTo>
                  <a:lnTo>
                    <a:pt x="211" y="146"/>
                  </a:lnTo>
                  <a:lnTo>
                    <a:pt x="207" y="137"/>
                  </a:lnTo>
                  <a:lnTo>
                    <a:pt x="198" y="131"/>
                  </a:lnTo>
                  <a:lnTo>
                    <a:pt x="188" y="125"/>
                  </a:lnTo>
                  <a:lnTo>
                    <a:pt x="184" y="121"/>
                  </a:lnTo>
                  <a:lnTo>
                    <a:pt x="180" y="114"/>
                  </a:lnTo>
                  <a:lnTo>
                    <a:pt x="182" y="110"/>
                  </a:lnTo>
                  <a:lnTo>
                    <a:pt x="182" y="106"/>
                  </a:lnTo>
                  <a:lnTo>
                    <a:pt x="168" y="104"/>
                  </a:lnTo>
                  <a:lnTo>
                    <a:pt x="172" y="108"/>
                  </a:lnTo>
                  <a:lnTo>
                    <a:pt x="174" y="112"/>
                  </a:lnTo>
                  <a:lnTo>
                    <a:pt x="168" y="112"/>
                  </a:lnTo>
                  <a:lnTo>
                    <a:pt x="151" y="110"/>
                  </a:lnTo>
                  <a:lnTo>
                    <a:pt x="133" y="102"/>
                  </a:lnTo>
                  <a:lnTo>
                    <a:pt x="125" y="99"/>
                  </a:lnTo>
                  <a:lnTo>
                    <a:pt x="115" y="99"/>
                  </a:lnTo>
                  <a:lnTo>
                    <a:pt x="110" y="97"/>
                  </a:lnTo>
                  <a:lnTo>
                    <a:pt x="117" y="95"/>
                  </a:lnTo>
                  <a:lnTo>
                    <a:pt x="127" y="93"/>
                  </a:lnTo>
                  <a:lnTo>
                    <a:pt x="129" y="89"/>
                  </a:lnTo>
                  <a:lnTo>
                    <a:pt x="125" y="87"/>
                  </a:lnTo>
                  <a:lnTo>
                    <a:pt x="106" y="85"/>
                  </a:lnTo>
                  <a:lnTo>
                    <a:pt x="88" y="95"/>
                  </a:lnTo>
                  <a:lnTo>
                    <a:pt x="80" y="99"/>
                  </a:lnTo>
                  <a:lnTo>
                    <a:pt x="70" y="99"/>
                  </a:lnTo>
                  <a:lnTo>
                    <a:pt x="55" y="97"/>
                  </a:lnTo>
                  <a:lnTo>
                    <a:pt x="59" y="93"/>
                  </a:lnTo>
                  <a:lnTo>
                    <a:pt x="59" y="89"/>
                  </a:lnTo>
                  <a:lnTo>
                    <a:pt x="47" y="85"/>
                  </a:lnTo>
                  <a:lnTo>
                    <a:pt x="39" y="89"/>
                  </a:lnTo>
                  <a:lnTo>
                    <a:pt x="35" y="99"/>
                  </a:lnTo>
                  <a:lnTo>
                    <a:pt x="21" y="106"/>
                  </a:lnTo>
                  <a:lnTo>
                    <a:pt x="18" y="106"/>
                  </a:lnTo>
                  <a:lnTo>
                    <a:pt x="19" y="101"/>
                  </a:lnTo>
                </a:path>
              </a:pathLst>
            </a:custGeom>
            <a:solidFill>
              <a:srgbClr val="384B73"/>
            </a:solidFill>
            <a:ln w="6350">
              <a:solidFill>
                <a:srgbClr val="384B73"/>
              </a:solidFill>
              <a:prstDash val="solid"/>
              <a:round/>
              <a:headEnd/>
              <a:tailEnd/>
            </a:ln>
          </p:spPr>
          <p:txBody>
            <a:bodyPr/>
            <a:lstStyle/>
            <a:p>
              <a:pPr algn="ctr" eaLnBrk="0" hangingPunct="0">
                <a:defRPr/>
              </a:pPr>
              <a:endParaRPr lang="en-US" sz="7200" dirty="0">
                <a:solidFill>
                  <a:prstClr val="black"/>
                </a:solidFill>
              </a:endParaRPr>
            </a:p>
          </p:txBody>
        </p:sp>
      </p:grpSp>
      <p:sp>
        <p:nvSpPr>
          <p:cNvPr id="17" name="TextBox 16"/>
          <p:cNvSpPr txBox="1"/>
          <p:nvPr userDrawn="1"/>
        </p:nvSpPr>
        <p:spPr>
          <a:xfrm>
            <a:off x="9346579" y="13112421"/>
            <a:ext cx="11624289" cy="415498"/>
          </a:xfrm>
          <a:prstGeom prst="rect">
            <a:avLst/>
          </a:prstGeom>
          <a:noFill/>
        </p:spPr>
        <p:txBody>
          <a:bodyPr wrap="square" rtlCol="0">
            <a:spAutoFit/>
          </a:bodyPr>
          <a:lstStyle/>
          <a:p>
            <a:pPr fontAlgn="base">
              <a:spcBef>
                <a:spcPct val="0"/>
              </a:spcBef>
              <a:spcAft>
                <a:spcPct val="0"/>
              </a:spcAft>
              <a:defRPr/>
            </a:pPr>
            <a:r>
              <a:rPr lang="en-US" sz="2000" b="1" cap="all" spc="600" dirty="0">
                <a:solidFill>
                  <a:prstClr val="white"/>
                </a:solidFill>
                <a:latin typeface="Arial Narrow" panose="020B0606020202030204" pitchFamily="34" charset="0"/>
              </a:rPr>
              <a:t>FL2030@FLChamber.com </a:t>
            </a:r>
            <a:r>
              <a:rPr lang="en-US" sz="2100" b="1" cap="all" spc="600" dirty="0">
                <a:solidFill>
                  <a:prstClr val="white"/>
                </a:solidFill>
                <a:latin typeface="Arial Narrow" panose="020B0606020202030204" pitchFamily="34" charset="0"/>
              </a:rPr>
              <a:t>      </a:t>
            </a:r>
            <a:r>
              <a:rPr lang="en-US" sz="2000" b="1" cap="all" spc="600" dirty="0">
                <a:solidFill>
                  <a:prstClr val="white"/>
                </a:solidFill>
                <a:latin typeface="Arial Narrow" panose="020B0606020202030204" pitchFamily="34" charset="0"/>
              </a:rPr>
              <a:t>#FL2030</a:t>
            </a:r>
          </a:p>
        </p:txBody>
      </p:sp>
      <p:sp>
        <p:nvSpPr>
          <p:cNvPr id="15" name="Content Placeholder 2"/>
          <p:cNvSpPr>
            <a:spLocks noGrp="1"/>
          </p:cNvSpPr>
          <p:nvPr>
            <p:ph idx="1"/>
          </p:nvPr>
        </p:nvSpPr>
        <p:spPr>
          <a:xfrm>
            <a:off x="1218883" y="2133601"/>
            <a:ext cx="21939885" cy="10118726"/>
          </a:xfrm>
          <a:prstGeom prst="rect">
            <a:avLst/>
          </a:prstGeom>
        </p:spPr>
        <p:txBody>
          <a:bodyPr/>
          <a:lstStyle>
            <a:lvl1pPr>
              <a:defRPr sz="4400" b="1">
                <a:solidFill>
                  <a:schemeClr val="bg1"/>
                </a:solidFill>
                <a:latin typeface="Arial" panose="020B0604020202020204" pitchFamily="34" charset="0"/>
                <a:cs typeface="Arial" panose="020B0604020202020204" pitchFamily="34" charset="0"/>
              </a:defRPr>
            </a:lvl1pPr>
            <a:lvl2pPr>
              <a:defRPr sz="3600" b="0" baseline="0">
                <a:solidFill>
                  <a:schemeClr val="bg1">
                    <a:lumMod val="75000"/>
                  </a:schemeClr>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Click to edit</a:t>
            </a:r>
          </a:p>
          <a:p>
            <a:pPr lvl="1"/>
            <a:endParaRPr lang="en-US" dirty="0"/>
          </a:p>
          <a:p>
            <a:pPr lvl="0"/>
            <a:endParaRPr lang="en-US" dirty="0"/>
          </a:p>
          <a:p>
            <a:pPr lvl="0"/>
            <a:endParaRPr lang="en-US" dirty="0"/>
          </a:p>
        </p:txBody>
      </p:sp>
      <p:sp>
        <p:nvSpPr>
          <p:cNvPr id="16" name="Slide Number Placeholder 3"/>
          <p:cNvSpPr txBox="1">
            <a:spLocks/>
          </p:cNvSpPr>
          <p:nvPr userDrawn="1"/>
        </p:nvSpPr>
        <p:spPr>
          <a:xfrm>
            <a:off x="-4434757" y="13013047"/>
            <a:ext cx="5484971" cy="730250"/>
          </a:xfrm>
          <a:prstGeom prst="rect">
            <a:avLst/>
          </a:prstGeom>
        </p:spPr>
        <p:txBody>
          <a:bodyPr vert="horz" lIns="182880" tIns="91440" rIns="182880" bIns="91440" rtlCol="0" anchor="ctr"/>
          <a:lstStyle>
            <a:defPPr>
              <a:defRPr lang="en-US"/>
            </a:defPPr>
            <a:lvl1pPr marL="0" algn="r" defTabSz="914400" rtl="0" eaLnBrk="1" latinLnBrk="0" hangingPunct="1">
              <a:defRPr sz="1000" b="1" kern="1200">
                <a:solidFill>
                  <a:schemeClr val="bg1"/>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762CF0-C4F4-478C-AA47-154FD94BE2A2}" type="slidenum">
              <a:rPr lang="en-US" sz="2000" smtClean="0">
                <a:solidFill>
                  <a:prstClr val="white"/>
                </a:solidFill>
              </a:rPr>
              <a:pPr/>
              <a:t>‹#›</a:t>
            </a:fld>
            <a:endParaRPr lang="en-US" sz="2000" dirty="0">
              <a:solidFill>
                <a:prstClr val="white"/>
              </a:solidFill>
            </a:endParaRPr>
          </a:p>
        </p:txBody>
      </p:sp>
    </p:spTree>
    <p:extLst>
      <p:ext uri="{BB962C8B-B14F-4D97-AF65-F5344CB8AC3E}">
        <p14:creationId xmlns:p14="http://schemas.microsoft.com/office/powerpoint/2010/main" val="33930229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New MacBook 2015">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7479105" y="3499556"/>
            <a:ext cx="9285380" cy="5853040"/>
          </a:xfrm>
          <a:solidFill>
            <a:schemeClr val="bg1">
              <a:lumMod val="95000"/>
            </a:schemeClr>
          </a:solidFill>
        </p:spPr>
        <p:txBody>
          <a:bodyPr>
            <a:normAutofit/>
          </a:bodyPr>
          <a:lstStyle>
            <a:lvl1pPr marL="0" indent="0">
              <a:buNone/>
              <a:defRPr sz="2800">
                <a:latin typeface="Lato Light"/>
                <a:cs typeface="Lato Light"/>
              </a:defRPr>
            </a:lvl1pPr>
          </a:lstStyle>
          <a:p>
            <a:endParaRPr lang="en-US"/>
          </a:p>
        </p:txBody>
      </p:sp>
      <p:sp>
        <p:nvSpPr>
          <p:cNvPr id="9" name="Picture Placeholder 2"/>
          <p:cNvSpPr>
            <a:spLocks noGrp="1"/>
          </p:cNvSpPr>
          <p:nvPr>
            <p:ph type="pic" sz="quarter" idx="12"/>
          </p:nvPr>
        </p:nvSpPr>
        <p:spPr>
          <a:xfrm>
            <a:off x="15706660" y="6286877"/>
            <a:ext cx="4331698" cy="2730486"/>
          </a:xfrm>
          <a:solidFill>
            <a:schemeClr val="bg1">
              <a:lumMod val="95000"/>
            </a:schemeClr>
          </a:solidFill>
        </p:spPr>
        <p:txBody>
          <a:bodyPr>
            <a:normAutofit/>
          </a:bodyPr>
          <a:lstStyle>
            <a:lvl1pPr marL="0" indent="0">
              <a:buNone/>
              <a:defRPr sz="2800">
                <a:latin typeface="Lato Light"/>
                <a:cs typeface="Lato Light"/>
              </a:defRPr>
            </a:lvl1pPr>
          </a:lstStyle>
          <a:p>
            <a:endParaRPr lang="en-US"/>
          </a:p>
        </p:txBody>
      </p:sp>
      <p:sp>
        <p:nvSpPr>
          <p:cNvPr id="10" name="Picture Placeholder 2"/>
          <p:cNvSpPr>
            <a:spLocks noGrp="1"/>
          </p:cNvSpPr>
          <p:nvPr>
            <p:ph type="pic" sz="quarter" idx="13"/>
          </p:nvPr>
        </p:nvSpPr>
        <p:spPr>
          <a:xfrm>
            <a:off x="3910895" y="6258655"/>
            <a:ext cx="4331698" cy="2730486"/>
          </a:xfrm>
          <a:solidFill>
            <a:schemeClr val="bg1">
              <a:lumMod val="95000"/>
            </a:schemeClr>
          </a:solid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32836794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ortfolio-2">
    <p:spTree>
      <p:nvGrpSpPr>
        <p:cNvPr id="1" name=""/>
        <p:cNvGrpSpPr/>
        <p:nvPr/>
      </p:nvGrpSpPr>
      <p:grpSpPr>
        <a:xfrm>
          <a:off x="0" y="0"/>
          <a:ext cx="0" cy="0"/>
          <a:chOff x="0" y="0"/>
          <a:chExt cx="0" cy="0"/>
        </a:xfrm>
      </p:grpSpPr>
      <p:sp>
        <p:nvSpPr>
          <p:cNvPr id="15" name="Picture Placeholder 13"/>
          <p:cNvSpPr>
            <a:spLocks noGrp="1" noChangeAspect="1"/>
          </p:cNvSpPr>
          <p:nvPr>
            <p:ph type="pic" sz="quarter" idx="11"/>
          </p:nvPr>
        </p:nvSpPr>
        <p:spPr>
          <a:xfrm>
            <a:off x="7569342" y="2536938"/>
            <a:ext cx="4633615" cy="4630586"/>
          </a:xfrm>
          <a:effectLst/>
        </p:spPr>
        <p:txBody>
          <a:bodyPr rtlCol="0">
            <a:normAutofit/>
          </a:bodyPr>
          <a:lstStyle>
            <a:lvl1pPr marL="0" indent="0">
              <a:buNone/>
              <a:defRPr sz="3600">
                <a:ln>
                  <a:noFill/>
                </a:ln>
                <a:solidFill>
                  <a:schemeClr val="tx1"/>
                </a:solidFill>
                <a:latin typeface="Lato Light"/>
                <a:cs typeface="Lato Light"/>
              </a:defRPr>
            </a:lvl1pPr>
          </a:lstStyle>
          <a:p>
            <a:pPr lvl="0"/>
            <a:endParaRPr lang="en-US" noProof="0" dirty="0"/>
          </a:p>
        </p:txBody>
      </p:sp>
      <p:sp>
        <p:nvSpPr>
          <p:cNvPr id="17" name="Picture Placeholder 13"/>
          <p:cNvSpPr>
            <a:spLocks noGrp="1" noChangeAspect="1"/>
          </p:cNvSpPr>
          <p:nvPr>
            <p:ph type="pic" sz="quarter" idx="13"/>
          </p:nvPr>
        </p:nvSpPr>
        <p:spPr>
          <a:xfrm>
            <a:off x="12336224" y="2557463"/>
            <a:ext cx="9387888" cy="9381753"/>
          </a:xfrm>
          <a:effectLst/>
        </p:spPr>
        <p:txBody>
          <a:bodyPr rtlCol="0">
            <a:normAutofit/>
          </a:bodyPr>
          <a:lstStyle>
            <a:lvl1pPr marL="0" indent="0">
              <a:buNone/>
              <a:defRPr sz="3600">
                <a:ln>
                  <a:noFill/>
                </a:ln>
                <a:solidFill>
                  <a:schemeClr val="tx1"/>
                </a:solidFill>
                <a:latin typeface="Lato Light"/>
                <a:cs typeface="Lato Light"/>
              </a:defRPr>
            </a:lvl1pPr>
          </a:lstStyle>
          <a:p>
            <a:pPr lvl="0"/>
            <a:endParaRPr lang="en-US" noProof="0" dirty="0"/>
          </a:p>
        </p:txBody>
      </p:sp>
      <p:sp>
        <p:nvSpPr>
          <p:cNvPr id="13" name="Picture Placeholder 13"/>
          <p:cNvSpPr>
            <a:spLocks noGrp="1" noChangeAspect="1"/>
          </p:cNvSpPr>
          <p:nvPr>
            <p:ph type="pic" sz="quarter" idx="16"/>
          </p:nvPr>
        </p:nvSpPr>
        <p:spPr>
          <a:xfrm>
            <a:off x="2794657" y="7308632"/>
            <a:ext cx="4633615" cy="4630590"/>
          </a:xfrm>
          <a:effectLst/>
        </p:spPr>
        <p:txBody>
          <a:bodyPr rtlCol="0">
            <a:normAutofit/>
          </a:bodyPr>
          <a:lstStyle>
            <a:lvl1pPr marL="0" indent="0">
              <a:buNone/>
              <a:defRPr sz="3600">
                <a:ln>
                  <a:noFill/>
                </a:ln>
                <a:solidFill>
                  <a:schemeClr val="tx1"/>
                </a:solidFill>
                <a:latin typeface="Lato Light"/>
                <a:cs typeface="Lato Light"/>
              </a:defRPr>
            </a:lvl1pPr>
          </a:lstStyle>
          <a:p>
            <a:pPr lvl="0"/>
            <a:endParaRPr lang="en-US" noProof="0" dirty="0"/>
          </a:p>
        </p:txBody>
      </p:sp>
    </p:spTree>
    <p:extLst>
      <p:ext uri="{BB962C8B-B14F-4D97-AF65-F5344CB8AC3E}">
        <p14:creationId xmlns:p14="http://schemas.microsoft.com/office/powerpoint/2010/main" val="20831989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Portfolio 3">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11187263" y="0"/>
            <a:ext cx="13190387" cy="13716000"/>
          </a:xfrm>
          <a:effectLst/>
        </p:spPr>
        <p:txBody>
          <a:bodyPr>
            <a:normAutofit/>
          </a:bodyPr>
          <a:lstStyle>
            <a:lvl1pPr marL="0" indent="0">
              <a:buNone/>
              <a:defRPr sz="4300">
                <a:ln>
                  <a:noFill/>
                </a:ln>
                <a:solidFill>
                  <a:schemeClr val="tx1"/>
                </a:solidFill>
                <a:latin typeface="Lato Light"/>
                <a:cs typeface="Lato Light"/>
              </a:defRPr>
            </a:lvl1pPr>
          </a:lstStyle>
          <a:p>
            <a:endParaRPr lang="en-US"/>
          </a:p>
        </p:txBody>
      </p:sp>
    </p:spTree>
    <p:extLst>
      <p:ext uri="{BB962C8B-B14F-4D97-AF65-F5344CB8AC3E}">
        <p14:creationId xmlns:p14="http://schemas.microsoft.com/office/powerpoint/2010/main" val="25784255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3705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241413" y="3063484"/>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4" name="Picture Placeholder 12"/>
          <p:cNvSpPr>
            <a:spLocks noGrp="1"/>
          </p:cNvSpPr>
          <p:nvPr>
            <p:ph type="pic" sz="quarter" idx="11"/>
          </p:nvPr>
        </p:nvSpPr>
        <p:spPr>
          <a:xfrm>
            <a:off x="6717906" y="3063484"/>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5" name="Picture Placeholder 12"/>
          <p:cNvSpPr>
            <a:spLocks noGrp="1"/>
          </p:cNvSpPr>
          <p:nvPr>
            <p:ph type="pic" sz="quarter" idx="12"/>
          </p:nvPr>
        </p:nvSpPr>
        <p:spPr>
          <a:xfrm>
            <a:off x="12194399" y="3063484"/>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6" name="Picture Placeholder 12"/>
          <p:cNvSpPr>
            <a:spLocks noGrp="1"/>
          </p:cNvSpPr>
          <p:nvPr>
            <p:ph type="pic" sz="quarter" idx="13"/>
          </p:nvPr>
        </p:nvSpPr>
        <p:spPr>
          <a:xfrm>
            <a:off x="17673692" y="3063484"/>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7" name="Picture Placeholder 12"/>
          <p:cNvSpPr>
            <a:spLocks noGrp="1"/>
          </p:cNvSpPr>
          <p:nvPr>
            <p:ph type="pic" sz="quarter" idx="14"/>
          </p:nvPr>
        </p:nvSpPr>
        <p:spPr>
          <a:xfrm>
            <a:off x="1241413" y="7953438"/>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8" name="Picture Placeholder 12"/>
          <p:cNvSpPr>
            <a:spLocks noGrp="1"/>
          </p:cNvSpPr>
          <p:nvPr>
            <p:ph type="pic" sz="quarter" idx="15"/>
          </p:nvPr>
        </p:nvSpPr>
        <p:spPr>
          <a:xfrm>
            <a:off x="6717906" y="7953438"/>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9" name="Picture Placeholder 12"/>
          <p:cNvSpPr>
            <a:spLocks noGrp="1"/>
          </p:cNvSpPr>
          <p:nvPr>
            <p:ph type="pic" sz="quarter" idx="16"/>
          </p:nvPr>
        </p:nvSpPr>
        <p:spPr>
          <a:xfrm>
            <a:off x="12194399" y="7953438"/>
            <a:ext cx="5443323" cy="4855291"/>
          </a:xfrm>
          <a:prstGeom prst="rect">
            <a:avLst/>
          </a:prstGeom>
        </p:spPr>
        <p:txBody>
          <a:bodyPr>
            <a:normAutofit/>
          </a:bodyPr>
          <a:lstStyle>
            <a:lvl1pPr>
              <a:defRPr sz="2800">
                <a:solidFill>
                  <a:schemeClr val="tx1"/>
                </a:solidFill>
              </a:defRPr>
            </a:lvl1pPr>
          </a:lstStyle>
          <a:p>
            <a:endParaRPr lang="en-US" dirty="0"/>
          </a:p>
        </p:txBody>
      </p:sp>
      <p:sp>
        <p:nvSpPr>
          <p:cNvPr id="20" name="Picture Placeholder 12"/>
          <p:cNvSpPr>
            <a:spLocks noGrp="1"/>
          </p:cNvSpPr>
          <p:nvPr>
            <p:ph type="pic" sz="quarter" idx="17"/>
          </p:nvPr>
        </p:nvSpPr>
        <p:spPr>
          <a:xfrm>
            <a:off x="17673692" y="7953438"/>
            <a:ext cx="5443323" cy="4855291"/>
          </a:xfrm>
          <a:prstGeom prst="rect">
            <a:avLst/>
          </a:prstGeom>
        </p:spPr>
        <p:txBody>
          <a:bodyPr>
            <a:normAutofit/>
          </a:bodyPr>
          <a:lstStyle>
            <a:lvl1pPr>
              <a:defRPr sz="2800">
                <a:solidFill>
                  <a:schemeClr val="tx1"/>
                </a:solidFill>
              </a:defRPr>
            </a:lvl1pPr>
          </a:lstStyle>
          <a:p>
            <a:endParaRPr lang="en-US" dirty="0"/>
          </a:p>
        </p:txBody>
      </p:sp>
    </p:spTree>
    <p:extLst>
      <p:ext uri="{BB962C8B-B14F-4D97-AF65-F5344CB8AC3E}">
        <p14:creationId xmlns:p14="http://schemas.microsoft.com/office/powerpoint/2010/main" val="3303611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206" y="2244726"/>
            <a:ext cx="18283238" cy="4775200"/>
          </a:xfrm>
          <a:prstGeom prst="rect">
            <a:avLst/>
          </a:prstGeom>
        </p:spPr>
        <p:txBody>
          <a:bodyPr anchor="b"/>
          <a:lstStyle>
            <a:lvl1pPr algn="ctr">
              <a:defRPr sz="11997"/>
            </a:lvl1pPr>
          </a:lstStyle>
          <a:p>
            <a:r>
              <a:rPr lang="en-US"/>
              <a:t>Click to edit Master title style</a:t>
            </a:r>
            <a:endParaRPr lang="en-US" dirty="0"/>
          </a:p>
        </p:txBody>
      </p:sp>
      <p:sp>
        <p:nvSpPr>
          <p:cNvPr id="3" name="Subtitle 2"/>
          <p:cNvSpPr>
            <a:spLocks noGrp="1"/>
          </p:cNvSpPr>
          <p:nvPr>
            <p:ph type="subTitle" idx="1"/>
          </p:nvPr>
        </p:nvSpPr>
        <p:spPr>
          <a:xfrm>
            <a:off x="3047206" y="7204076"/>
            <a:ext cx="18283238" cy="3311524"/>
          </a:xfrm>
        </p:spPr>
        <p:txBody>
          <a:bodyPr/>
          <a:lstStyle>
            <a:lvl1pPr marL="0" indent="0" algn="ctr">
              <a:buNone/>
              <a:defRPr sz="4799"/>
            </a:lvl1pPr>
            <a:lvl2pPr marL="914171" indent="0" algn="ctr">
              <a:buNone/>
              <a:defRPr sz="3999"/>
            </a:lvl2pPr>
            <a:lvl3pPr marL="1828343" indent="0" algn="ctr">
              <a:buNone/>
              <a:defRPr sz="3599"/>
            </a:lvl3pPr>
            <a:lvl4pPr marL="2742514" indent="0" algn="ctr">
              <a:buNone/>
              <a:defRPr sz="3199"/>
            </a:lvl4pPr>
            <a:lvl5pPr marL="3656686" indent="0" algn="ctr">
              <a:buNone/>
              <a:defRPr sz="3199"/>
            </a:lvl5pPr>
            <a:lvl6pPr marL="4570857" indent="0" algn="ctr">
              <a:buNone/>
              <a:defRPr sz="3199"/>
            </a:lvl6pPr>
            <a:lvl7pPr marL="5485028" indent="0" algn="ctr">
              <a:buNone/>
              <a:defRPr sz="3199"/>
            </a:lvl7pPr>
            <a:lvl8pPr marL="6399200" indent="0" algn="ctr">
              <a:buNone/>
              <a:defRPr sz="3199"/>
            </a:lvl8pPr>
            <a:lvl9pPr marL="7313371" indent="0" algn="ctr">
              <a:buNone/>
              <a:defRPr sz="3199"/>
            </a:lvl9pPr>
          </a:lstStyle>
          <a:p>
            <a:r>
              <a:rPr lang="en-US"/>
              <a:t>Click to edit Master subtitle style</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267" y="3419477"/>
            <a:ext cx="21025723" cy="5705474"/>
          </a:xfrm>
          <a:prstGeom prst="rect">
            <a:avLst/>
          </a:prstGeom>
        </p:spPr>
        <p:txBody>
          <a:bodyPr anchor="b"/>
          <a:lstStyle>
            <a:lvl1pPr>
              <a:defRPr sz="11997"/>
            </a:lvl1pPr>
          </a:lstStyle>
          <a:p>
            <a:r>
              <a:rPr lang="en-US"/>
              <a:t>Click to edit Master title style</a:t>
            </a:r>
            <a:endParaRPr lang="en-US" dirty="0"/>
          </a:p>
        </p:txBody>
      </p:sp>
      <p:sp>
        <p:nvSpPr>
          <p:cNvPr id="3" name="Text Placeholder 2"/>
          <p:cNvSpPr>
            <a:spLocks noGrp="1"/>
          </p:cNvSpPr>
          <p:nvPr>
            <p:ph type="body" idx="1"/>
          </p:nvPr>
        </p:nvSpPr>
        <p:spPr>
          <a:xfrm>
            <a:off x="1663267" y="9178927"/>
            <a:ext cx="21025723" cy="3000374"/>
          </a:xfrm>
        </p:spPr>
        <p:txBody>
          <a:bodyPr/>
          <a:lstStyle>
            <a:lvl1pPr marL="0" indent="0">
              <a:buNone/>
              <a:defRPr sz="4799">
                <a:solidFill>
                  <a:schemeClr val="tx1">
                    <a:tint val="75000"/>
                  </a:schemeClr>
                </a:solidFill>
              </a:defRPr>
            </a:lvl1pPr>
            <a:lvl2pPr marL="914171" indent="0">
              <a:buNone/>
              <a:defRPr sz="3999">
                <a:solidFill>
                  <a:schemeClr val="tx1">
                    <a:tint val="75000"/>
                  </a:schemeClr>
                </a:solidFill>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675964"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1185"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6" name="Footer Placeholder 5"/>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7" name="Slide Number Placeholder 6"/>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139" y="730251"/>
            <a:ext cx="21025723" cy="2651126"/>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679139" y="3362326"/>
            <a:ext cx="10312888"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4" name="Content Placeholder 3"/>
          <p:cNvSpPr>
            <a:spLocks noGrp="1"/>
          </p:cNvSpPr>
          <p:nvPr>
            <p:ph sz="half" idx="2"/>
          </p:nvPr>
        </p:nvSpPr>
        <p:spPr>
          <a:xfrm>
            <a:off x="1679139" y="5010150"/>
            <a:ext cx="10312888"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1186" y="3362326"/>
            <a:ext cx="10363676"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6" name="Content Placeholder 5"/>
          <p:cNvSpPr>
            <a:spLocks noGrp="1"/>
          </p:cNvSpPr>
          <p:nvPr>
            <p:ph sz="quarter" idx="4"/>
          </p:nvPr>
        </p:nvSpPr>
        <p:spPr>
          <a:xfrm>
            <a:off x="12341186" y="5010150"/>
            <a:ext cx="103636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8" name="Footer Placeholder 7"/>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9" name="Slide Number Placeholder 8"/>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4" name="Footer Placeholder 3"/>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5" name="Slide Number Placeholder 4"/>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9771563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3" name="Footer Placeholder 2"/>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4" name="Slide Number Placeholder 3"/>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40" y="914400"/>
            <a:ext cx="7862426" cy="3200400"/>
          </a:xfrm>
          <a:prstGeom prst="rect">
            <a:avLst/>
          </a:prstGeom>
        </p:spPr>
        <p:txBody>
          <a:bodyPr anchor="b"/>
          <a:lstStyle>
            <a:lvl1pPr>
              <a:defRPr sz="6398"/>
            </a:lvl1pPr>
          </a:lstStyle>
          <a:p>
            <a:r>
              <a:rPr lang="en-US"/>
              <a:t>Click to edit Master title style</a:t>
            </a:r>
            <a:endParaRPr lang="en-US" dirty="0"/>
          </a:p>
        </p:txBody>
      </p:sp>
      <p:sp>
        <p:nvSpPr>
          <p:cNvPr id="3" name="Content Placeholder 2"/>
          <p:cNvSpPr>
            <a:spLocks noGrp="1"/>
          </p:cNvSpPr>
          <p:nvPr>
            <p:ph idx="1"/>
          </p:nvPr>
        </p:nvSpPr>
        <p:spPr>
          <a:xfrm>
            <a:off x="10363677" y="1974851"/>
            <a:ext cx="12341185" cy="9747250"/>
          </a:xfrm>
        </p:spPr>
        <p:txBody>
          <a:bodyPr/>
          <a:lstStyle>
            <a:lvl1pPr>
              <a:defRPr sz="6398"/>
            </a:lvl1pPr>
            <a:lvl2pPr>
              <a:defRPr sz="5599"/>
            </a:lvl2pPr>
            <a:lvl3pPr>
              <a:defRPr sz="4799"/>
            </a:lvl3pPr>
            <a:lvl4pPr>
              <a:defRPr sz="3999"/>
            </a:lvl4pPr>
            <a:lvl5pPr>
              <a:defRPr sz="3999"/>
            </a:lvl5pPr>
            <a:lvl6pPr>
              <a:defRPr sz="3999"/>
            </a:lvl6pPr>
            <a:lvl7pPr>
              <a:defRPr sz="3999"/>
            </a:lvl7pPr>
            <a:lvl8pPr>
              <a:defRPr sz="3999"/>
            </a:lvl8pPr>
            <a:lvl9pPr>
              <a:defRPr sz="3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6" name="Footer Placeholder 5"/>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7" name="Slide Number Placeholder 6"/>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40" y="914400"/>
            <a:ext cx="7862426" cy="3200400"/>
          </a:xfrm>
          <a:prstGeom prst="rect">
            <a:avLst/>
          </a:prstGeom>
        </p:spPr>
        <p:txBody>
          <a:bodyPr anchor="b"/>
          <a:lstStyle>
            <a:lvl1pPr>
              <a:defRPr sz="6398"/>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3677" y="1974851"/>
            <a:ext cx="12341185" cy="9747250"/>
          </a:xfrm>
        </p:spPr>
        <p:txBody>
          <a:bodyPr anchor="t"/>
          <a:lstStyle>
            <a:lvl1pPr marL="0" indent="0">
              <a:buNone/>
              <a:defRPr sz="6398"/>
            </a:lvl1pPr>
            <a:lvl2pPr marL="914171" indent="0">
              <a:buNone/>
              <a:defRPr sz="5599"/>
            </a:lvl2pPr>
            <a:lvl3pPr marL="1828343" indent="0">
              <a:buNone/>
              <a:defRPr sz="4799"/>
            </a:lvl3pPr>
            <a:lvl4pPr marL="2742514" indent="0">
              <a:buNone/>
              <a:defRPr sz="3999"/>
            </a:lvl4pPr>
            <a:lvl5pPr marL="3656686" indent="0">
              <a:buNone/>
              <a:defRPr sz="3999"/>
            </a:lvl5pPr>
            <a:lvl6pPr marL="4570857" indent="0">
              <a:buNone/>
              <a:defRPr sz="3999"/>
            </a:lvl6pPr>
            <a:lvl7pPr marL="5485028" indent="0">
              <a:buNone/>
              <a:defRPr sz="3999"/>
            </a:lvl7pPr>
            <a:lvl8pPr marL="6399200" indent="0">
              <a:buNone/>
              <a:defRPr sz="3999"/>
            </a:lvl8pPr>
            <a:lvl9pPr marL="7313371" indent="0">
              <a:buNone/>
              <a:defRPr sz="3999"/>
            </a:lvl9pPr>
          </a:lstStyle>
          <a:p>
            <a:r>
              <a:rPr lang="en-US" dirty="0"/>
              <a:t>Drag picture to placeholder or click icon to add</a:t>
            </a:r>
          </a:p>
        </p:txBody>
      </p:sp>
      <p:sp>
        <p:nvSpPr>
          <p:cNvPr id="4" name="Text Placeholder 3"/>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6" name="Footer Placeholder 5"/>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7" name="Slide Number Placeholder 6"/>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5256" y="730250"/>
            <a:ext cx="5256431" cy="11623676"/>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5963" y="730250"/>
            <a:ext cx="15464572"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48896" y="0"/>
            <a:ext cx="24426546" cy="13716000"/>
          </a:xfrm>
          <a:effectLst/>
        </p:spPr>
        <p:txBody>
          <a:bodyPr>
            <a:normAutofit/>
          </a:bodyPr>
          <a:lstStyle>
            <a:lvl1pPr marL="0" indent="0">
              <a:buNone/>
              <a:defRPr sz="4200">
                <a:ln>
                  <a:noFill/>
                </a:ln>
                <a:solidFill>
                  <a:schemeClr val="bg1">
                    <a:lumMod val="85000"/>
                  </a:schemeClr>
                </a:solidFill>
              </a:defRPr>
            </a:lvl1pPr>
          </a:lstStyle>
          <a:p>
            <a:endParaRPr lang="en-US" dirty="0"/>
          </a:p>
        </p:txBody>
      </p:sp>
      <p:sp>
        <p:nvSpPr>
          <p:cNvPr id="2" name="Rectangle 1"/>
          <p:cNvSpPr/>
          <p:nvPr userDrawn="1"/>
        </p:nvSpPr>
        <p:spPr>
          <a:xfrm>
            <a:off x="60620" y="12312503"/>
            <a:ext cx="4575176" cy="133970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2667862" y="2676266"/>
            <a:ext cx="10052051" cy="8462763"/>
          </a:xfrm>
          <a:effectLst/>
        </p:spPr>
        <p:txBody>
          <a:bodyPr>
            <a:normAutofit/>
          </a:bodyPr>
          <a:lstStyle>
            <a:lvl1pPr marL="0" indent="0">
              <a:buNone/>
              <a:defRPr sz="4200">
                <a:ln>
                  <a:noFill/>
                </a:ln>
                <a:solidFill>
                  <a:schemeClr val="bg1">
                    <a:lumMod val="85000"/>
                  </a:schemeClr>
                </a:solidFill>
              </a:defRPr>
            </a:lvl1pPr>
          </a:lstStyle>
          <a:p>
            <a:endParaRPr lang="en-US" dirty="0"/>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ew MacBook 2015">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7479105" y="3499556"/>
            <a:ext cx="9285380" cy="5853040"/>
          </a:xfrm>
          <a:solidFill>
            <a:schemeClr val="bg1">
              <a:lumMod val="95000"/>
            </a:schemeClr>
          </a:solidFill>
        </p:spPr>
        <p:txBody>
          <a:bodyPr>
            <a:normAutofit/>
          </a:bodyPr>
          <a:lstStyle>
            <a:lvl1pPr marL="0" indent="0">
              <a:buNone/>
              <a:defRPr sz="2800">
                <a:latin typeface="Lato Light"/>
                <a:cs typeface="Lato Light"/>
              </a:defRPr>
            </a:lvl1pPr>
          </a:lstStyle>
          <a:p>
            <a:endParaRPr lang="en-US" dirty="0"/>
          </a:p>
        </p:txBody>
      </p:sp>
      <p:sp>
        <p:nvSpPr>
          <p:cNvPr id="9" name="Picture Placeholder 2"/>
          <p:cNvSpPr>
            <a:spLocks noGrp="1"/>
          </p:cNvSpPr>
          <p:nvPr>
            <p:ph type="pic" sz="quarter" idx="12"/>
          </p:nvPr>
        </p:nvSpPr>
        <p:spPr>
          <a:xfrm>
            <a:off x="15706660" y="6286877"/>
            <a:ext cx="4331698" cy="2730486"/>
          </a:xfrm>
          <a:solidFill>
            <a:schemeClr val="bg1">
              <a:lumMod val="95000"/>
            </a:schemeClr>
          </a:solidFill>
        </p:spPr>
        <p:txBody>
          <a:bodyPr>
            <a:normAutofit/>
          </a:bodyPr>
          <a:lstStyle>
            <a:lvl1pPr marL="0" indent="0">
              <a:buNone/>
              <a:defRPr sz="2800">
                <a:latin typeface="Lato Light"/>
                <a:cs typeface="Lato Light"/>
              </a:defRPr>
            </a:lvl1pPr>
          </a:lstStyle>
          <a:p>
            <a:endParaRPr lang="en-US" dirty="0"/>
          </a:p>
        </p:txBody>
      </p:sp>
      <p:sp>
        <p:nvSpPr>
          <p:cNvPr id="10" name="Picture Placeholder 2"/>
          <p:cNvSpPr>
            <a:spLocks noGrp="1"/>
          </p:cNvSpPr>
          <p:nvPr>
            <p:ph type="pic" sz="quarter" idx="13"/>
          </p:nvPr>
        </p:nvSpPr>
        <p:spPr>
          <a:xfrm>
            <a:off x="3910895" y="6258655"/>
            <a:ext cx="4331698" cy="2730486"/>
          </a:xfrm>
          <a:solidFill>
            <a:schemeClr val="bg1">
              <a:lumMod val="95000"/>
            </a:schemeClr>
          </a:solidFill>
        </p:spPr>
        <p:txBody>
          <a:bodyPr>
            <a:normAutofit/>
          </a:bodyPr>
          <a:lstStyle>
            <a:lvl1pPr marL="0" indent="0">
              <a:buNone/>
              <a:defRPr sz="2800">
                <a:latin typeface="Lato Light"/>
                <a:cs typeface="Lato Light"/>
              </a:defRPr>
            </a:lvl1pPr>
          </a:lstStyle>
          <a:p>
            <a:endParaRPr lang="en-US" dirty="0"/>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ortfolio-2">
    <p:spTree>
      <p:nvGrpSpPr>
        <p:cNvPr id="1" name=""/>
        <p:cNvGrpSpPr/>
        <p:nvPr/>
      </p:nvGrpSpPr>
      <p:grpSpPr>
        <a:xfrm>
          <a:off x="0" y="0"/>
          <a:ext cx="0" cy="0"/>
          <a:chOff x="0" y="0"/>
          <a:chExt cx="0" cy="0"/>
        </a:xfrm>
      </p:grpSpPr>
      <p:sp>
        <p:nvSpPr>
          <p:cNvPr id="15" name="Picture Placeholder 13"/>
          <p:cNvSpPr>
            <a:spLocks noGrp="1" noChangeAspect="1"/>
          </p:cNvSpPr>
          <p:nvPr>
            <p:ph type="pic" sz="quarter" idx="11"/>
          </p:nvPr>
        </p:nvSpPr>
        <p:spPr>
          <a:xfrm>
            <a:off x="7569342" y="2536938"/>
            <a:ext cx="4633615" cy="4630586"/>
          </a:xfrm>
          <a:effectLst/>
        </p:spPr>
        <p:txBody>
          <a:bodyPr rtlCol="0">
            <a:normAutofit/>
          </a:bodyPr>
          <a:lstStyle>
            <a:lvl1pPr marL="0" indent="0">
              <a:buNone/>
              <a:defRPr sz="3600">
                <a:ln>
                  <a:noFill/>
                </a:ln>
                <a:solidFill>
                  <a:schemeClr val="tx1"/>
                </a:solidFill>
                <a:latin typeface="Lato Light"/>
                <a:cs typeface="Lato Light"/>
              </a:defRPr>
            </a:lvl1pPr>
          </a:lstStyle>
          <a:p>
            <a:pPr lvl="0"/>
            <a:endParaRPr lang="en-US" noProof="0" dirty="0"/>
          </a:p>
        </p:txBody>
      </p:sp>
      <p:sp>
        <p:nvSpPr>
          <p:cNvPr id="17" name="Picture Placeholder 13"/>
          <p:cNvSpPr>
            <a:spLocks noGrp="1" noChangeAspect="1"/>
          </p:cNvSpPr>
          <p:nvPr>
            <p:ph type="pic" sz="quarter" idx="13"/>
          </p:nvPr>
        </p:nvSpPr>
        <p:spPr>
          <a:xfrm>
            <a:off x="12336224" y="2557463"/>
            <a:ext cx="9387888" cy="9381753"/>
          </a:xfrm>
          <a:effectLst/>
        </p:spPr>
        <p:txBody>
          <a:bodyPr rtlCol="0">
            <a:normAutofit/>
          </a:bodyPr>
          <a:lstStyle>
            <a:lvl1pPr marL="0" indent="0">
              <a:buNone/>
              <a:defRPr sz="3600">
                <a:ln>
                  <a:noFill/>
                </a:ln>
                <a:solidFill>
                  <a:schemeClr val="tx1"/>
                </a:solidFill>
                <a:latin typeface="Lato Light"/>
                <a:cs typeface="Lato Light"/>
              </a:defRPr>
            </a:lvl1pPr>
          </a:lstStyle>
          <a:p>
            <a:pPr lvl="0"/>
            <a:endParaRPr lang="en-US" noProof="0" dirty="0"/>
          </a:p>
        </p:txBody>
      </p:sp>
      <p:sp>
        <p:nvSpPr>
          <p:cNvPr id="13" name="Picture Placeholder 13"/>
          <p:cNvSpPr>
            <a:spLocks noGrp="1" noChangeAspect="1"/>
          </p:cNvSpPr>
          <p:nvPr>
            <p:ph type="pic" sz="quarter" idx="16"/>
          </p:nvPr>
        </p:nvSpPr>
        <p:spPr>
          <a:xfrm>
            <a:off x="2794657" y="7308632"/>
            <a:ext cx="4633615" cy="4630590"/>
          </a:xfrm>
          <a:effectLst/>
        </p:spPr>
        <p:txBody>
          <a:bodyPr rtlCol="0">
            <a:normAutofit/>
          </a:bodyPr>
          <a:lstStyle>
            <a:lvl1pPr marL="0" indent="0">
              <a:buNone/>
              <a:defRPr sz="3600">
                <a:ln>
                  <a:noFill/>
                </a:ln>
                <a:solidFill>
                  <a:schemeClr val="tx1"/>
                </a:solidFill>
                <a:latin typeface="Lato Light"/>
                <a:cs typeface="Lato Light"/>
              </a:defRPr>
            </a:lvl1pPr>
          </a:lstStyle>
          <a:p>
            <a:pPr lvl="0"/>
            <a:endParaRPr lang="en-US" noProof="0" dirty="0"/>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Portfolio 3">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11187263" y="0"/>
            <a:ext cx="13190387" cy="13716000"/>
          </a:xfrm>
          <a:effectLst/>
        </p:spPr>
        <p:txBody>
          <a:bodyPr>
            <a:normAutofit/>
          </a:bodyPr>
          <a:lstStyle>
            <a:lvl1pPr marL="0" indent="0">
              <a:buNone/>
              <a:defRPr sz="4300">
                <a:ln>
                  <a:noFill/>
                </a:ln>
                <a:solidFill>
                  <a:schemeClr val="tx1"/>
                </a:solidFill>
                <a:latin typeface="Lato Light"/>
                <a:cs typeface="Lato Light"/>
              </a:defRPr>
            </a:lvl1pPr>
          </a:lstStyle>
          <a:p>
            <a:endParaRPr lang="en-US" dirty="0"/>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267" y="3419477"/>
            <a:ext cx="21025723" cy="5705474"/>
          </a:xfrm>
          <a:prstGeom prst="rect">
            <a:avLst/>
          </a:prstGeom>
        </p:spPr>
        <p:txBody>
          <a:bodyPr anchor="b"/>
          <a:lstStyle>
            <a:lvl1pPr>
              <a:defRPr sz="11997"/>
            </a:lvl1pPr>
          </a:lstStyle>
          <a:p>
            <a:r>
              <a:rPr lang="en-US"/>
              <a:t>Click to edit Master title style</a:t>
            </a:r>
            <a:endParaRPr lang="en-US" dirty="0"/>
          </a:p>
        </p:txBody>
      </p:sp>
      <p:sp>
        <p:nvSpPr>
          <p:cNvPr id="3" name="Text Placeholder 2"/>
          <p:cNvSpPr>
            <a:spLocks noGrp="1"/>
          </p:cNvSpPr>
          <p:nvPr>
            <p:ph type="body" idx="1"/>
          </p:nvPr>
        </p:nvSpPr>
        <p:spPr>
          <a:xfrm>
            <a:off x="1663267" y="9178927"/>
            <a:ext cx="21025723" cy="3000374"/>
          </a:xfrm>
        </p:spPr>
        <p:txBody>
          <a:bodyPr/>
          <a:lstStyle>
            <a:lvl1pPr marL="0" indent="0">
              <a:buNone/>
              <a:defRPr sz="4799">
                <a:solidFill>
                  <a:schemeClr val="tx1">
                    <a:tint val="75000"/>
                  </a:schemeClr>
                </a:solidFill>
              </a:defRPr>
            </a:lvl1pPr>
            <a:lvl2pPr marL="914171" indent="0">
              <a:buNone/>
              <a:defRPr sz="3999">
                <a:solidFill>
                  <a:schemeClr val="tx1">
                    <a:tint val="75000"/>
                  </a:schemeClr>
                </a:solidFill>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47273019"/>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241413" y="3063484"/>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4" name="Picture Placeholder 12"/>
          <p:cNvSpPr>
            <a:spLocks noGrp="1"/>
          </p:cNvSpPr>
          <p:nvPr>
            <p:ph type="pic" sz="quarter" idx="11"/>
          </p:nvPr>
        </p:nvSpPr>
        <p:spPr>
          <a:xfrm>
            <a:off x="6717906" y="3063484"/>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5" name="Picture Placeholder 12"/>
          <p:cNvSpPr>
            <a:spLocks noGrp="1"/>
          </p:cNvSpPr>
          <p:nvPr>
            <p:ph type="pic" sz="quarter" idx="12"/>
          </p:nvPr>
        </p:nvSpPr>
        <p:spPr>
          <a:xfrm>
            <a:off x="12194399" y="3063484"/>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6" name="Picture Placeholder 12"/>
          <p:cNvSpPr>
            <a:spLocks noGrp="1"/>
          </p:cNvSpPr>
          <p:nvPr>
            <p:ph type="pic" sz="quarter" idx="13"/>
          </p:nvPr>
        </p:nvSpPr>
        <p:spPr>
          <a:xfrm>
            <a:off x="17673692" y="3063484"/>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7" name="Picture Placeholder 12"/>
          <p:cNvSpPr>
            <a:spLocks noGrp="1"/>
          </p:cNvSpPr>
          <p:nvPr>
            <p:ph type="pic" sz="quarter" idx="14"/>
          </p:nvPr>
        </p:nvSpPr>
        <p:spPr>
          <a:xfrm>
            <a:off x="1241413" y="7953438"/>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8" name="Picture Placeholder 12"/>
          <p:cNvSpPr>
            <a:spLocks noGrp="1"/>
          </p:cNvSpPr>
          <p:nvPr>
            <p:ph type="pic" sz="quarter" idx="15"/>
          </p:nvPr>
        </p:nvSpPr>
        <p:spPr>
          <a:xfrm>
            <a:off x="6717906" y="7953438"/>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9" name="Picture Placeholder 12"/>
          <p:cNvSpPr>
            <a:spLocks noGrp="1"/>
          </p:cNvSpPr>
          <p:nvPr>
            <p:ph type="pic" sz="quarter" idx="16"/>
          </p:nvPr>
        </p:nvSpPr>
        <p:spPr>
          <a:xfrm>
            <a:off x="12194399" y="7953438"/>
            <a:ext cx="5443323" cy="4855291"/>
          </a:xfrm>
          <a:prstGeom prst="rect">
            <a:avLst/>
          </a:prstGeom>
        </p:spPr>
        <p:txBody>
          <a:bodyPr>
            <a:normAutofit/>
          </a:bodyPr>
          <a:lstStyle>
            <a:lvl1pPr>
              <a:defRPr sz="2800">
                <a:solidFill>
                  <a:schemeClr val="tx1"/>
                </a:solidFill>
              </a:defRPr>
            </a:lvl1pPr>
          </a:lstStyle>
          <a:p>
            <a:endParaRPr lang="en-US" dirty="0"/>
          </a:p>
        </p:txBody>
      </p:sp>
      <p:sp>
        <p:nvSpPr>
          <p:cNvPr id="20" name="Picture Placeholder 12"/>
          <p:cNvSpPr>
            <a:spLocks noGrp="1"/>
          </p:cNvSpPr>
          <p:nvPr>
            <p:ph type="pic" sz="quarter" idx="17"/>
          </p:nvPr>
        </p:nvSpPr>
        <p:spPr>
          <a:xfrm>
            <a:off x="17673692" y="7953438"/>
            <a:ext cx="5443323" cy="4855291"/>
          </a:xfrm>
          <a:prstGeom prst="rect">
            <a:avLst/>
          </a:prstGeom>
        </p:spPr>
        <p:txBody>
          <a:bodyPr>
            <a:normAutofit/>
          </a:bodyPr>
          <a:lstStyle>
            <a:lvl1pPr>
              <a:defRPr sz="2800">
                <a:solidFill>
                  <a:schemeClr val="tx1"/>
                </a:solidFill>
              </a:defRPr>
            </a:lvl1pPr>
          </a:lstStyle>
          <a:p>
            <a:endParaRPr lang="en-US" dirty="0"/>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1218883" y="549277"/>
            <a:ext cx="21939885" cy="1131886"/>
          </a:xfrm>
        </p:spPr>
        <p:txBody>
          <a:bodyPr>
            <a:normAutofit/>
          </a:bodyPr>
          <a:lstStyle>
            <a:lvl1pPr algn="ctr" defTabSz="1828800" rtl="0" eaLnBrk="1" latinLnBrk="0" hangingPunct="1">
              <a:spcBef>
                <a:spcPct val="0"/>
              </a:spcBef>
              <a:buNone/>
              <a:defRPr lang="en-US" sz="4800" b="1" kern="1200" dirty="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lide Number Placeholder 3"/>
          <p:cNvSpPr>
            <a:spLocks noGrp="1"/>
          </p:cNvSpPr>
          <p:nvPr>
            <p:ph type="sldNum" sz="quarter" idx="4"/>
          </p:nvPr>
        </p:nvSpPr>
        <p:spPr>
          <a:xfrm>
            <a:off x="-4434757" y="13024985"/>
            <a:ext cx="5484971" cy="730250"/>
          </a:xfrm>
          <a:prstGeom prst="rect">
            <a:avLst/>
          </a:prstGeom>
        </p:spPr>
        <p:txBody>
          <a:bodyPr vert="horz" lIns="91440" tIns="45720" rIns="91440" bIns="45720" rtlCol="0" anchor="ctr"/>
          <a:lstStyle>
            <a:lvl1pPr algn="r">
              <a:defRPr sz="2000" b="1">
                <a:solidFill>
                  <a:schemeClr val="bg1"/>
                </a:solidFill>
                <a:latin typeface="Arial Narrow" panose="020B0606020202030204" pitchFamily="34" charset="0"/>
              </a:defRPr>
            </a:lvl1pPr>
          </a:lstStyle>
          <a:p>
            <a:fld id="{B5762CF0-C4F4-478C-AA47-154FD94BE2A2}" type="slidenum">
              <a:rPr lang="en-US" smtClean="0">
                <a:solidFill>
                  <a:prstClr val="white"/>
                </a:solidFill>
              </a:rPr>
              <a:pPr/>
              <a:t>‹#›</a:t>
            </a:fld>
            <a:endParaRPr lang="en-US" dirty="0">
              <a:solidFill>
                <a:prstClr val="white"/>
              </a:solidFill>
            </a:endParaRP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925036" y="12567231"/>
            <a:ext cx="3288202" cy="102175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3953" y="13147329"/>
            <a:ext cx="6575852" cy="515406"/>
          </a:xfrm>
          <a:prstGeom prst="rect">
            <a:avLst/>
          </a:prstGeom>
        </p:spPr>
      </p:pic>
      <p:grpSp>
        <p:nvGrpSpPr>
          <p:cNvPr id="12" name="Group 11"/>
          <p:cNvGrpSpPr>
            <a:grpSpLocks noChangeAspect="1"/>
          </p:cNvGrpSpPr>
          <p:nvPr userDrawn="1"/>
        </p:nvGrpSpPr>
        <p:grpSpPr>
          <a:xfrm>
            <a:off x="1212367" y="13147328"/>
            <a:ext cx="618809" cy="461684"/>
            <a:chOff x="994862" y="2780815"/>
            <a:chExt cx="1447800" cy="1439862"/>
          </a:xfrm>
        </p:grpSpPr>
        <p:sp>
          <p:nvSpPr>
            <p:cNvPr id="13" name="Oval 12"/>
            <p:cNvSpPr>
              <a:spLocks noChangeAspect="1"/>
            </p:cNvSpPr>
            <p:nvPr userDrawn="1"/>
          </p:nvSpPr>
          <p:spPr>
            <a:xfrm>
              <a:off x="994862" y="2780815"/>
              <a:ext cx="1447800" cy="1439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prstClr val="white"/>
                </a:solidFill>
              </a:endParaRPr>
            </a:p>
          </p:txBody>
        </p:sp>
        <p:sp>
          <p:nvSpPr>
            <p:cNvPr id="14" name="Freeform 90"/>
            <p:cNvSpPr>
              <a:spLocks/>
            </p:cNvSpPr>
            <p:nvPr userDrawn="1"/>
          </p:nvSpPr>
          <p:spPr bwMode="auto">
            <a:xfrm rot="347065">
              <a:off x="1031399" y="2978455"/>
              <a:ext cx="1336519" cy="1044585"/>
            </a:xfrm>
            <a:custGeom>
              <a:avLst/>
              <a:gdLst>
                <a:gd name="T0" fmla="*/ 12 w 752"/>
                <a:gd name="T1" fmla="*/ 80 h 583"/>
                <a:gd name="T2" fmla="*/ 227 w 752"/>
                <a:gd name="T3" fmla="*/ 27 h 583"/>
                <a:gd name="T4" fmla="*/ 470 w 752"/>
                <a:gd name="T5" fmla="*/ 34 h 583"/>
                <a:gd name="T6" fmla="*/ 493 w 752"/>
                <a:gd name="T7" fmla="*/ 40 h 583"/>
                <a:gd name="T8" fmla="*/ 497 w 752"/>
                <a:gd name="T9" fmla="*/ 0 h 583"/>
                <a:gd name="T10" fmla="*/ 540 w 752"/>
                <a:gd name="T11" fmla="*/ 10 h 583"/>
                <a:gd name="T12" fmla="*/ 544 w 752"/>
                <a:gd name="T13" fmla="*/ 34 h 583"/>
                <a:gd name="T14" fmla="*/ 548 w 752"/>
                <a:gd name="T15" fmla="*/ 40 h 583"/>
                <a:gd name="T16" fmla="*/ 568 w 752"/>
                <a:gd name="T17" fmla="*/ 76 h 583"/>
                <a:gd name="T18" fmla="*/ 650 w 752"/>
                <a:gd name="T19" fmla="*/ 206 h 583"/>
                <a:gd name="T20" fmla="*/ 632 w 752"/>
                <a:gd name="T21" fmla="*/ 197 h 583"/>
                <a:gd name="T22" fmla="*/ 644 w 752"/>
                <a:gd name="T23" fmla="*/ 229 h 583"/>
                <a:gd name="T24" fmla="*/ 718 w 752"/>
                <a:gd name="T25" fmla="*/ 363 h 583"/>
                <a:gd name="T26" fmla="*/ 746 w 752"/>
                <a:gd name="T27" fmla="*/ 443 h 583"/>
                <a:gd name="T28" fmla="*/ 750 w 752"/>
                <a:gd name="T29" fmla="*/ 494 h 583"/>
                <a:gd name="T30" fmla="*/ 740 w 752"/>
                <a:gd name="T31" fmla="*/ 503 h 583"/>
                <a:gd name="T32" fmla="*/ 730 w 752"/>
                <a:gd name="T33" fmla="*/ 558 h 583"/>
                <a:gd name="T34" fmla="*/ 689 w 752"/>
                <a:gd name="T35" fmla="*/ 577 h 583"/>
                <a:gd name="T36" fmla="*/ 660 w 752"/>
                <a:gd name="T37" fmla="*/ 577 h 583"/>
                <a:gd name="T38" fmla="*/ 646 w 752"/>
                <a:gd name="T39" fmla="*/ 535 h 583"/>
                <a:gd name="T40" fmla="*/ 613 w 752"/>
                <a:gd name="T41" fmla="*/ 503 h 583"/>
                <a:gd name="T42" fmla="*/ 572 w 752"/>
                <a:gd name="T43" fmla="*/ 452 h 583"/>
                <a:gd name="T44" fmla="*/ 542 w 752"/>
                <a:gd name="T45" fmla="*/ 405 h 583"/>
                <a:gd name="T46" fmla="*/ 538 w 752"/>
                <a:gd name="T47" fmla="*/ 416 h 583"/>
                <a:gd name="T48" fmla="*/ 497 w 752"/>
                <a:gd name="T49" fmla="*/ 367 h 583"/>
                <a:gd name="T50" fmla="*/ 491 w 752"/>
                <a:gd name="T51" fmla="*/ 339 h 583"/>
                <a:gd name="T52" fmla="*/ 501 w 752"/>
                <a:gd name="T53" fmla="*/ 310 h 583"/>
                <a:gd name="T54" fmla="*/ 483 w 752"/>
                <a:gd name="T55" fmla="*/ 309 h 583"/>
                <a:gd name="T56" fmla="*/ 480 w 752"/>
                <a:gd name="T57" fmla="*/ 331 h 583"/>
                <a:gd name="T58" fmla="*/ 460 w 752"/>
                <a:gd name="T59" fmla="*/ 305 h 583"/>
                <a:gd name="T60" fmla="*/ 462 w 752"/>
                <a:gd name="T61" fmla="*/ 227 h 583"/>
                <a:gd name="T62" fmla="*/ 440 w 752"/>
                <a:gd name="T63" fmla="*/ 186 h 583"/>
                <a:gd name="T64" fmla="*/ 419 w 752"/>
                <a:gd name="T65" fmla="*/ 195 h 583"/>
                <a:gd name="T66" fmla="*/ 389 w 752"/>
                <a:gd name="T67" fmla="*/ 155 h 583"/>
                <a:gd name="T68" fmla="*/ 346 w 752"/>
                <a:gd name="T69" fmla="*/ 114 h 583"/>
                <a:gd name="T70" fmla="*/ 311 w 752"/>
                <a:gd name="T71" fmla="*/ 106 h 583"/>
                <a:gd name="T72" fmla="*/ 294 w 752"/>
                <a:gd name="T73" fmla="*/ 121 h 583"/>
                <a:gd name="T74" fmla="*/ 262 w 752"/>
                <a:gd name="T75" fmla="*/ 142 h 583"/>
                <a:gd name="T76" fmla="*/ 247 w 752"/>
                <a:gd name="T77" fmla="*/ 150 h 583"/>
                <a:gd name="T78" fmla="*/ 209 w 752"/>
                <a:gd name="T79" fmla="*/ 157 h 583"/>
                <a:gd name="T80" fmla="*/ 207 w 752"/>
                <a:gd name="T81" fmla="*/ 137 h 583"/>
                <a:gd name="T82" fmla="*/ 180 w 752"/>
                <a:gd name="T83" fmla="*/ 114 h 583"/>
                <a:gd name="T84" fmla="*/ 172 w 752"/>
                <a:gd name="T85" fmla="*/ 108 h 583"/>
                <a:gd name="T86" fmla="*/ 133 w 752"/>
                <a:gd name="T87" fmla="*/ 102 h 583"/>
                <a:gd name="T88" fmla="*/ 117 w 752"/>
                <a:gd name="T89" fmla="*/ 95 h 583"/>
                <a:gd name="T90" fmla="*/ 106 w 752"/>
                <a:gd name="T91" fmla="*/ 85 h 583"/>
                <a:gd name="T92" fmla="*/ 55 w 752"/>
                <a:gd name="T93" fmla="*/ 97 h 583"/>
                <a:gd name="T94" fmla="*/ 39 w 752"/>
                <a:gd name="T95" fmla="*/ 89 h 583"/>
                <a:gd name="T96" fmla="*/ 19 w 752"/>
                <a:gd name="T97" fmla="*/ 101 h 5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2"/>
                <a:gd name="T148" fmla="*/ 0 h 583"/>
                <a:gd name="T149" fmla="*/ 752 w 752"/>
                <a:gd name="T150" fmla="*/ 583 h 5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2" h="583">
                  <a:moveTo>
                    <a:pt x="19" y="101"/>
                  </a:moveTo>
                  <a:lnTo>
                    <a:pt x="21" y="93"/>
                  </a:lnTo>
                  <a:lnTo>
                    <a:pt x="19" y="87"/>
                  </a:lnTo>
                  <a:lnTo>
                    <a:pt x="12" y="80"/>
                  </a:lnTo>
                  <a:lnTo>
                    <a:pt x="2" y="67"/>
                  </a:lnTo>
                  <a:lnTo>
                    <a:pt x="0" y="57"/>
                  </a:lnTo>
                  <a:lnTo>
                    <a:pt x="2" y="44"/>
                  </a:lnTo>
                  <a:lnTo>
                    <a:pt x="227" y="27"/>
                  </a:lnTo>
                  <a:lnTo>
                    <a:pt x="231" y="42"/>
                  </a:lnTo>
                  <a:lnTo>
                    <a:pt x="237" y="48"/>
                  </a:lnTo>
                  <a:lnTo>
                    <a:pt x="452" y="33"/>
                  </a:lnTo>
                  <a:lnTo>
                    <a:pt x="470" y="34"/>
                  </a:lnTo>
                  <a:lnTo>
                    <a:pt x="480" y="46"/>
                  </a:lnTo>
                  <a:lnTo>
                    <a:pt x="489" y="50"/>
                  </a:lnTo>
                  <a:lnTo>
                    <a:pt x="493" y="50"/>
                  </a:lnTo>
                  <a:lnTo>
                    <a:pt x="493" y="40"/>
                  </a:lnTo>
                  <a:lnTo>
                    <a:pt x="489" y="23"/>
                  </a:lnTo>
                  <a:lnTo>
                    <a:pt x="489" y="14"/>
                  </a:lnTo>
                  <a:lnTo>
                    <a:pt x="491" y="8"/>
                  </a:lnTo>
                  <a:lnTo>
                    <a:pt x="497" y="0"/>
                  </a:lnTo>
                  <a:lnTo>
                    <a:pt x="503" y="4"/>
                  </a:lnTo>
                  <a:lnTo>
                    <a:pt x="513" y="8"/>
                  </a:lnTo>
                  <a:lnTo>
                    <a:pt x="528" y="4"/>
                  </a:lnTo>
                  <a:lnTo>
                    <a:pt x="540" y="10"/>
                  </a:lnTo>
                  <a:lnTo>
                    <a:pt x="542" y="16"/>
                  </a:lnTo>
                  <a:lnTo>
                    <a:pt x="544" y="23"/>
                  </a:lnTo>
                  <a:lnTo>
                    <a:pt x="548" y="31"/>
                  </a:lnTo>
                  <a:lnTo>
                    <a:pt x="544" y="34"/>
                  </a:lnTo>
                  <a:lnTo>
                    <a:pt x="536" y="36"/>
                  </a:lnTo>
                  <a:lnTo>
                    <a:pt x="530" y="38"/>
                  </a:lnTo>
                  <a:lnTo>
                    <a:pt x="532" y="40"/>
                  </a:lnTo>
                  <a:lnTo>
                    <a:pt x="548" y="40"/>
                  </a:lnTo>
                  <a:lnTo>
                    <a:pt x="554" y="42"/>
                  </a:lnTo>
                  <a:lnTo>
                    <a:pt x="556" y="48"/>
                  </a:lnTo>
                  <a:lnTo>
                    <a:pt x="564" y="68"/>
                  </a:lnTo>
                  <a:lnTo>
                    <a:pt x="568" y="76"/>
                  </a:lnTo>
                  <a:lnTo>
                    <a:pt x="583" y="112"/>
                  </a:lnTo>
                  <a:lnTo>
                    <a:pt x="605" y="152"/>
                  </a:lnTo>
                  <a:lnTo>
                    <a:pt x="648" y="199"/>
                  </a:lnTo>
                  <a:lnTo>
                    <a:pt x="650" y="206"/>
                  </a:lnTo>
                  <a:lnTo>
                    <a:pt x="646" y="210"/>
                  </a:lnTo>
                  <a:lnTo>
                    <a:pt x="642" y="210"/>
                  </a:lnTo>
                  <a:lnTo>
                    <a:pt x="634" y="201"/>
                  </a:lnTo>
                  <a:lnTo>
                    <a:pt x="632" y="197"/>
                  </a:lnTo>
                  <a:lnTo>
                    <a:pt x="630" y="201"/>
                  </a:lnTo>
                  <a:lnTo>
                    <a:pt x="632" y="208"/>
                  </a:lnTo>
                  <a:lnTo>
                    <a:pt x="634" y="216"/>
                  </a:lnTo>
                  <a:lnTo>
                    <a:pt x="644" y="229"/>
                  </a:lnTo>
                  <a:lnTo>
                    <a:pt x="648" y="237"/>
                  </a:lnTo>
                  <a:lnTo>
                    <a:pt x="650" y="248"/>
                  </a:lnTo>
                  <a:lnTo>
                    <a:pt x="681" y="301"/>
                  </a:lnTo>
                  <a:lnTo>
                    <a:pt x="718" y="363"/>
                  </a:lnTo>
                  <a:lnTo>
                    <a:pt x="732" y="386"/>
                  </a:lnTo>
                  <a:lnTo>
                    <a:pt x="740" y="396"/>
                  </a:lnTo>
                  <a:lnTo>
                    <a:pt x="746" y="418"/>
                  </a:lnTo>
                  <a:lnTo>
                    <a:pt x="746" y="443"/>
                  </a:lnTo>
                  <a:lnTo>
                    <a:pt x="746" y="464"/>
                  </a:lnTo>
                  <a:lnTo>
                    <a:pt x="748" y="479"/>
                  </a:lnTo>
                  <a:lnTo>
                    <a:pt x="752" y="486"/>
                  </a:lnTo>
                  <a:lnTo>
                    <a:pt x="750" y="494"/>
                  </a:lnTo>
                  <a:lnTo>
                    <a:pt x="750" y="488"/>
                  </a:lnTo>
                  <a:lnTo>
                    <a:pt x="748" y="486"/>
                  </a:lnTo>
                  <a:lnTo>
                    <a:pt x="744" y="496"/>
                  </a:lnTo>
                  <a:lnTo>
                    <a:pt x="740" y="503"/>
                  </a:lnTo>
                  <a:lnTo>
                    <a:pt x="738" y="509"/>
                  </a:lnTo>
                  <a:lnTo>
                    <a:pt x="738" y="522"/>
                  </a:lnTo>
                  <a:lnTo>
                    <a:pt x="736" y="552"/>
                  </a:lnTo>
                  <a:lnTo>
                    <a:pt x="730" y="558"/>
                  </a:lnTo>
                  <a:lnTo>
                    <a:pt x="720" y="562"/>
                  </a:lnTo>
                  <a:lnTo>
                    <a:pt x="709" y="573"/>
                  </a:lnTo>
                  <a:lnTo>
                    <a:pt x="695" y="573"/>
                  </a:lnTo>
                  <a:lnTo>
                    <a:pt x="689" y="577"/>
                  </a:lnTo>
                  <a:lnTo>
                    <a:pt x="671" y="583"/>
                  </a:lnTo>
                  <a:lnTo>
                    <a:pt x="667" y="583"/>
                  </a:lnTo>
                  <a:lnTo>
                    <a:pt x="666" y="579"/>
                  </a:lnTo>
                  <a:lnTo>
                    <a:pt x="660" y="577"/>
                  </a:lnTo>
                  <a:lnTo>
                    <a:pt x="660" y="566"/>
                  </a:lnTo>
                  <a:lnTo>
                    <a:pt x="658" y="554"/>
                  </a:lnTo>
                  <a:lnTo>
                    <a:pt x="650" y="547"/>
                  </a:lnTo>
                  <a:lnTo>
                    <a:pt x="646" y="535"/>
                  </a:lnTo>
                  <a:lnTo>
                    <a:pt x="638" y="532"/>
                  </a:lnTo>
                  <a:lnTo>
                    <a:pt x="628" y="515"/>
                  </a:lnTo>
                  <a:lnTo>
                    <a:pt x="620" y="507"/>
                  </a:lnTo>
                  <a:lnTo>
                    <a:pt x="613" y="503"/>
                  </a:lnTo>
                  <a:lnTo>
                    <a:pt x="599" y="499"/>
                  </a:lnTo>
                  <a:lnTo>
                    <a:pt x="585" y="490"/>
                  </a:lnTo>
                  <a:lnTo>
                    <a:pt x="579" y="465"/>
                  </a:lnTo>
                  <a:lnTo>
                    <a:pt x="572" y="452"/>
                  </a:lnTo>
                  <a:lnTo>
                    <a:pt x="560" y="443"/>
                  </a:lnTo>
                  <a:lnTo>
                    <a:pt x="550" y="426"/>
                  </a:lnTo>
                  <a:lnTo>
                    <a:pt x="546" y="409"/>
                  </a:lnTo>
                  <a:lnTo>
                    <a:pt x="542" y="405"/>
                  </a:lnTo>
                  <a:lnTo>
                    <a:pt x="536" y="403"/>
                  </a:lnTo>
                  <a:lnTo>
                    <a:pt x="540" y="407"/>
                  </a:lnTo>
                  <a:lnTo>
                    <a:pt x="542" y="413"/>
                  </a:lnTo>
                  <a:lnTo>
                    <a:pt x="538" y="416"/>
                  </a:lnTo>
                  <a:lnTo>
                    <a:pt x="528" y="416"/>
                  </a:lnTo>
                  <a:lnTo>
                    <a:pt x="513" y="401"/>
                  </a:lnTo>
                  <a:lnTo>
                    <a:pt x="501" y="382"/>
                  </a:lnTo>
                  <a:lnTo>
                    <a:pt x="497" y="367"/>
                  </a:lnTo>
                  <a:lnTo>
                    <a:pt x="487" y="356"/>
                  </a:lnTo>
                  <a:lnTo>
                    <a:pt x="485" y="350"/>
                  </a:lnTo>
                  <a:lnTo>
                    <a:pt x="489" y="344"/>
                  </a:lnTo>
                  <a:lnTo>
                    <a:pt x="491" y="339"/>
                  </a:lnTo>
                  <a:lnTo>
                    <a:pt x="491" y="335"/>
                  </a:lnTo>
                  <a:lnTo>
                    <a:pt x="499" y="324"/>
                  </a:lnTo>
                  <a:lnTo>
                    <a:pt x="503" y="316"/>
                  </a:lnTo>
                  <a:lnTo>
                    <a:pt x="501" y="310"/>
                  </a:lnTo>
                  <a:lnTo>
                    <a:pt x="493" y="305"/>
                  </a:lnTo>
                  <a:lnTo>
                    <a:pt x="493" y="310"/>
                  </a:lnTo>
                  <a:lnTo>
                    <a:pt x="491" y="316"/>
                  </a:lnTo>
                  <a:lnTo>
                    <a:pt x="483" y="309"/>
                  </a:lnTo>
                  <a:lnTo>
                    <a:pt x="478" y="301"/>
                  </a:lnTo>
                  <a:lnTo>
                    <a:pt x="478" y="307"/>
                  </a:lnTo>
                  <a:lnTo>
                    <a:pt x="481" y="322"/>
                  </a:lnTo>
                  <a:lnTo>
                    <a:pt x="480" y="331"/>
                  </a:lnTo>
                  <a:lnTo>
                    <a:pt x="472" y="326"/>
                  </a:lnTo>
                  <a:lnTo>
                    <a:pt x="464" y="324"/>
                  </a:lnTo>
                  <a:lnTo>
                    <a:pt x="462" y="316"/>
                  </a:lnTo>
                  <a:lnTo>
                    <a:pt x="460" y="305"/>
                  </a:lnTo>
                  <a:lnTo>
                    <a:pt x="464" y="278"/>
                  </a:lnTo>
                  <a:lnTo>
                    <a:pt x="468" y="254"/>
                  </a:lnTo>
                  <a:lnTo>
                    <a:pt x="464" y="235"/>
                  </a:lnTo>
                  <a:lnTo>
                    <a:pt x="462" y="227"/>
                  </a:lnTo>
                  <a:lnTo>
                    <a:pt x="462" y="218"/>
                  </a:lnTo>
                  <a:lnTo>
                    <a:pt x="458" y="206"/>
                  </a:lnTo>
                  <a:lnTo>
                    <a:pt x="444" y="195"/>
                  </a:lnTo>
                  <a:lnTo>
                    <a:pt x="440" y="186"/>
                  </a:lnTo>
                  <a:lnTo>
                    <a:pt x="434" y="184"/>
                  </a:lnTo>
                  <a:lnTo>
                    <a:pt x="425" y="186"/>
                  </a:lnTo>
                  <a:lnTo>
                    <a:pt x="423" y="197"/>
                  </a:lnTo>
                  <a:lnTo>
                    <a:pt x="419" y="195"/>
                  </a:lnTo>
                  <a:lnTo>
                    <a:pt x="411" y="176"/>
                  </a:lnTo>
                  <a:lnTo>
                    <a:pt x="407" y="167"/>
                  </a:lnTo>
                  <a:lnTo>
                    <a:pt x="399" y="161"/>
                  </a:lnTo>
                  <a:lnTo>
                    <a:pt x="389" y="155"/>
                  </a:lnTo>
                  <a:lnTo>
                    <a:pt x="382" y="138"/>
                  </a:lnTo>
                  <a:lnTo>
                    <a:pt x="372" y="133"/>
                  </a:lnTo>
                  <a:lnTo>
                    <a:pt x="352" y="114"/>
                  </a:lnTo>
                  <a:lnTo>
                    <a:pt x="346" y="114"/>
                  </a:lnTo>
                  <a:lnTo>
                    <a:pt x="339" y="108"/>
                  </a:lnTo>
                  <a:lnTo>
                    <a:pt x="331" y="104"/>
                  </a:lnTo>
                  <a:lnTo>
                    <a:pt x="321" y="104"/>
                  </a:lnTo>
                  <a:lnTo>
                    <a:pt x="311" y="106"/>
                  </a:lnTo>
                  <a:lnTo>
                    <a:pt x="305" y="106"/>
                  </a:lnTo>
                  <a:lnTo>
                    <a:pt x="297" y="110"/>
                  </a:lnTo>
                  <a:lnTo>
                    <a:pt x="294" y="116"/>
                  </a:lnTo>
                  <a:lnTo>
                    <a:pt x="294" y="121"/>
                  </a:lnTo>
                  <a:lnTo>
                    <a:pt x="292" y="123"/>
                  </a:lnTo>
                  <a:lnTo>
                    <a:pt x="286" y="123"/>
                  </a:lnTo>
                  <a:lnTo>
                    <a:pt x="272" y="129"/>
                  </a:lnTo>
                  <a:lnTo>
                    <a:pt x="262" y="142"/>
                  </a:lnTo>
                  <a:lnTo>
                    <a:pt x="256" y="146"/>
                  </a:lnTo>
                  <a:lnTo>
                    <a:pt x="247" y="144"/>
                  </a:lnTo>
                  <a:lnTo>
                    <a:pt x="245" y="146"/>
                  </a:lnTo>
                  <a:lnTo>
                    <a:pt x="247" y="150"/>
                  </a:lnTo>
                  <a:lnTo>
                    <a:pt x="247" y="152"/>
                  </a:lnTo>
                  <a:lnTo>
                    <a:pt x="243" y="154"/>
                  </a:lnTo>
                  <a:lnTo>
                    <a:pt x="227" y="155"/>
                  </a:lnTo>
                  <a:lnTo>
                    <a:pt x="209" y="157"/>
                  </a:lnTo>
                  <a:lnTo>
                    <a:pt x="203" y="154"/>
                  </a:lnTo>
                  <a:lnTo>
                    <a:pt x="209" y="155"/>
                  </a:lnTo>
                  <a:lnTo>
                    <a:pt x="211" y="146"/>
                  </a:lnTo>
                  <a:lnTo>
                    <a:pt x="207" y="137"/>
                  </a:lnTo>
                  <a:lnTo>
                    <a:pt x="198" y="131"/>
                  </a:lnTo>
                  <a:lnTo>
                    <a:pt x="188" y="125"/>
                  </a:lnTo>
                  <a:lnTo>
                    <a:pt x="184" y="121"/>
                  </a:lnTo>
                  <a:lnTo>
                    <a:pt x="180" y="114"/>
                  </a:lnTo>
                  <a:lnTo>
                    <a:pt x="182" y="110"/>
                  </a:lnTo>
                  <a:lnTo>
                    <a:pt x="182" y="106"/>
                  </a:lnTo>
                  <a:lnTo>
                    <a:pt x="168" y="104"/>
                  </a:lnTo>
                  <a:lnTo>
                    <a:pt x="172" y="108"/>
                  </a:lnTo>
                  <a:lnTo>
                    <a:pt x="174" y="112"/>
                  </a:lnTo>
                  <a:lnTo>
                    <a:pt x="168" y="112"/>
                  </a:lnTo>
                  <a:lnTo>
                    <a:pt x="151" y="110"/>
                  </a:lnTo>
                  <a:lnTo>
                    <a:pt x="133" y="102"/>
                  </a:lnTo>
                  <a:lnTo>
                    <a:pt x="125" y="99"/>
                  </a:lnTo>
                  <a:lnTo>
                    <a:pt x="115" y="99"/>
                  </a:lnTo>
                  <a:lnTo>
                    <a:pt x="110" y="97"/>
                  </a:lnTo>
                  <a:lnTo>
                    <a:pt x="117" y="95"/>
                  </a:lnTo>
                  <a:lnTo>
                    <a:pt x="127" y="93"/>
                  </a:lnTo>
                  <a:lnTo>
                    <a:pt x="129" y="89"/>
                  </a:lnTo>
                  <a:lnTo>
                    <a:pt x="125" y="87"/>
                  </a:lnTo>
                  <a:lnTo>
                    <a:pt x="106" y="85"/>
                  </a:lnTo>
                  <a:lnTo>
                    <a:pt x="88" y="95"/>
                  </a:lnTo>
                  <a:lnTo>
                    <a:pt x="80" y="99"/>
                  </a:lnTo>
                  <a:lnTo>
                    <a:pt x="70" y="99"/>
                  </a:lnTo>
                  <a:lnTo>
                    <a:pt x="55" y="97"/>
                  </a:lnTo>
                  <a:lnTo>
                    <a:pt x="59" y="93"/>
                  </a:lnTo>
                  <a:lnTo>
                    <a:pt x="59" y="89"/>
                  </a:lnTo>
                  <a:lnTo>
                    <a:pt x="47" y="85"/>
                  </a:lnTo>
                  <a:lnTo>
                    <a:pt x="39" y="89"/>
                  </a:lnTo>
                  <a:lnTo>
                    <a:pt x="35" y="99"/>
                  </a:lnTo>
                  <a:lnTo>
                    <a:pt x="21" y="106"/>
                  </a:lnTo>
                  <a:lnTo>
                    <a:pt x="18" y="106"/>
                  </a:lnTo>
                  <a:lnTo>
                    <a:pt x="19" y="101"/>
                  </a:lnTo>
                </a:path>
              </a:pathLst>
            </a:custGeom>
            <a:solidFill>
              <a:srgbClr val="384B73"/>
            </a:solidFill>
            <a:ln w="6350">
              <a:solidFill>
                <a:srgbClr val="384B73"/>
              </a:solidFill>
              <a:prstDash val="solid"/>
              <a:round/>
              <a:headEnd/>
              <a:tailEnd/>
            </a:ln>
          </p:spPr>
          <p:txBody>
            <a:bodyPr/>
            <a:lstStyle/>
            <a:p>
              <a:pPr algn="ctr" eaLnBrk="0" hangingPunct="0">
                <a:defRPr/>
              </a:pPr>
              <a:endParaRPr lang="en-US" sz="7200" dirty="0">
                <a:solidFill>
                  <a:prstClr val="black"/>
                </a:solidFill>
              </a:endParaRPr>
            </a:p>
          </p:txBody>
        </p:sp>
      </p:grpSp>
      <p:sp>
        <p:nvSpPr>
          <p:cNvPr id="17" name="TextBox 16"/>
          <p:cNvSpPr txBox="1"/>
          <p:nvPr userDrawn="1"/>
        </p:nvSpPr>
        <p:spPr>
          <a:xfrm>
            <a:off x="9346579" y="13112421"/>
            <a:ext cx="11624289" cy="415498"/>
          </a:xfrm>
          <a:prstGeom prst="rect">
            <a:avLst/>
          </a:prstGeom>
          <a:noFill/>
        </p:spPr>
        <p:txBody>
          <a:bodyPr wrap="square" rtlCol="0">
            <a:spAutoFit/>
          </a:bodyPr>
          <a:lstStyle/>
          <a:p>
            <a:pPr fontAlgn="base">
              <a:spcBef>
                <a:spcPct val="0"/>
              </a:spcBef>
              <a:spcAft>
                <a:spcPct val="0"/>
              </a:spcAft>
              <a:defRPr/>
            </a:pPr>
            <a:r>
              <a:rPr lang="en-US" sz="2000" b="1" cap="all" spc="600" dirty="0">
                <a:solidFill>
                  <a:prstClr val="white"/>
                </a:solidFill>
                <a:latin typeface="Arial Narrow" panose="020B0606020202030204" pitchFamily="34" charset="0"/>
              </a:rPr>
              <a:t>FL2030@FLChamber.com </a:t>
            </a:r>
            <a:r>
              <a:rPr lang="en-US" sz="2100" b="1" cap="all" spc="600" dirty="0">
                <a:solidFill>
                  <a:prstClr val="white"/>
                </a:solidFill>
                <a:latin typeface="Arial Narrow" panose="020B0606020202030204" pitchFamily="34" charset="0"/>
              </a:rPr>
              <a:t>      </a:t>
            </a:r>
            <a:r>
              <a:rPr lang="en-US" sz="2000" b="1" cap="all" spc="600" dirty="0">
                <a:solidFill>
                  <a:prstClr val="white"/>
                </a:solidFill>
                <a:latin typeface="Arial Narrow" panose="020B0606020202030204" pitchFamily="34" charset="0"/>
              </a:rPr>
              <a:t>#FL2030</a:t>
            </a:r>
          </a:p>
        </p:txBody>
      </p:sp>
      <p:sp>
        <p:nvSpPr>
          <p:cNvPr id="15" name="Content Placeholder 2"/>
          <p:cNvSpPr>
            <a:spLocks noGrp="1"/>
          </p:cNvSpPr>
          <p:nvPr>
            <p:ph idx="1"/>
          </p:nvPr>
        </p:nvSpPr>
        <p:spPr>
          <a:xfrm>
            <a:off x="1218883" y="2133601"/>
            <a:ext cx="21939885" cy="10118726"/>
          </a:xfrm>
          <a:prstGeom prst="rect">
            <a:avLst/>
          </a:prstGeom>
        </p:spPr>
        <p:txBody>
          <a:bodyPr/>
          <a:lstStyle>
            <a:lvl1pPr>
              <a:defRPr sz="4400" b="1">
                <a:solidFill>
                  <a:schemeClr val="bg1"/>
                </a:solidFill>
                <a:latin typeface="Arial" panose="020B0604020202020204" pitchFamily="34" charset="0"/>
                <a:cs typeface="Arial" panose="020B0604020202020204" pitchFamily="34" charset="0"/>
              </a:defRPr>
            </a:lvl1pPr>
            <a:lvl2pPr>
              <a:defRPr sz="3600" b="0" baseline="0">
                <a:solidFill>
                  <a:schemeClr val="bg1">
                    <a:lumMod val="75000"/>
                  </a:schemeClr>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Click to edit</a:t>
            </a:r>
          </a:p>
          <a:p>
            <a:pPr lvl="1"/>
            <a:endParaRPr lang="en-US" dirty="0"/>
          </a:p>
          <a:p>
            <a:pPr lvl="0"/>
            <a:endParaRPr lang="en-US" dirty="0"/>
          </a:p>
          <a:p>
            <a:pPr lvl="0"/>
            <a:endParaRPr lang="en-US" dirty="0"/>
          </a:p>
        </p:txBody>
      </p:sp>
      <p:sp>
        <p:nvSpPr>
          <p:cNvPr id="16" name="Slide Number Placeholder 3"/>
          <p:cNvSpPr txBox="1">
            <a:spLocks/>
          </p:cNvSpPr>
          <p:nvPr userDrawn="1"/>
        </p:nvSpPr>
        <p:spPr>
          <a:xfrm>
            <a:off x="-4434757" y="13013047"/>
            <a:ext cx="5484971" cy="730250"/>
          </a:xfrm>
          <a:prstGeom prst="rect">
            <a:avLst/>
          </a:prstGeom>
        </p:spPr>
        <p:txBody>
          <a:bodyPr vert="horz" lIns="182880" tIns="91440" rIns="182880" bIns="91440" rtlCol="0" anchor="ctr"/>
          <a:lstStyle>
            <a:defPPr>
              <a:defRPr lang="en-US"/>
            </a:defPPr>
            <a:lvl1pPr marL="0" algn="r" defTabSz="914400" rtl="0" eaLnBrk="1" latinLnBrk="0" hangingPunct="1">
              <a:defRPr sz="1000" b="1" kern="1200">
                <a:solidFill>
                  <a:schemeClr val="bg1"/>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762CF0-C4F4-478C-AA47-154FD94BE2A2}" type="slidenum">
              <a:rPr lang="en-US" sz="2000" smtClean="0">
                <a:solidFill>
                  <a:prstClr val="white"/>
                </a:solidFill>
              </a:rPr>
              <a:pPr/>
              <a:t>‹#›</a:t>
            </a:fld>
            <a:endParaRPr lang="en-US" sz="2000" dirty="0">
              <a:solidFill>
                <a:prstClr val="white"/>
              </a:solidFill>
            </a:endParaRPr>
          </a:p>
        </p:txBody>
      </p:sp>
    </p:spTree>
    <p:extLst>
      <p:ext uri="{BB962C8B-B14F-4D97-AF65-F5344CB8AC3E}">
        <p14:creationId xmlns:p14="http://schemas.microsoft.com/office/powerpoint/2010/main" val="37922084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206" y="2244726"/>
            <a:ext cx="18283238" cy="4775200"/>
          </a:xfrm>
          <a:prstGeom prst="rect">
            <a:avLst/>
          </a:prstGeom>
        </p:spPr>
        <p:txBody>
          <a:bodyPr anchor="b"/>
          <a:lstStyle>
            <a:lvl1pPr algn="ctr">
              <a:defRPr sz="11997"/>
            </a:lvl1pPr>
          </a:lstStyle>
          <a:p>
            <a:r>
              <a:rPr lang="en-US"/>
              <a:t>Click to edit Master title style</a:t>
            </a:r>
            <a:endParaRPr lang="en-US" dirty="0"/>
          </a:p>
        </p:txBody>
      </p:sp>
      <p:sp>
        <p:nvSpPr>
          <p:cNvPr id="3" name="Subtitle 2"/>
          <p:cNvSpPr>
            <a:spLocks noGrp="1"/>
          </p:cNvSpPr>
          <p:nvPr>
            <p:ph type="subTitle" idx="1"/>
          </p:nvPr>
        </p:nvSpPr>
        <p:spPr>
          <a:xfrm>
            <a:off x="3047206" y="7204076"/>
            <a:ext cx="18283238" cy="3311524"/>
          </a:xfrm>
        </p:spPr>
        <p:txBody>
          <a:bodyPr/>
          <a:lstStyle>
            <a:lvl1pPr marL="0" indent="0" algn="ctr">
              <a:buNone/>
              <a:defRPr sz="4799"/>
            </a:lvl1pPr>
            <a:lvl2pPr marL="914171" indent="0" algn="ctr">
              <a:buNone/>
              <a:defRPr sz="3999"/>
            </a:lvl2pPr>
            <a:lvl3pPr marL="1828343" indent="0" algn="ctr">
              <a:buNone/>
              <a:defRPr sz="3599"/>
            </a:lvl3pPr>
            <a:lvl4pPr marL="2742514" indent="0" algn="ctr">
              <a:buNone/>
              <a:defRPr sz="3199"/>
            </a:lvl4pPr>
            <a:lvl5pPr marL="3656686" indent="0" algn="ctr">
              <a:buNone/>
              <a:defRPr sz="3199"/>
            </a:lvl5pPr>
            <a:lvl6pPr marL="4570857" indent="0" algn="ctr">
              <a:buNone/>
              <a:defRPr sz="3199"/>
            </a:lvl6pPr>
            <a:lvl7pPr marL="5485028" indent="0" algn="ctr">
              <a:buNone/>
              <a:defRPr sz="3199"/>
            </a:lvl7pPr>
            <a:lvl8pPr marL="6399200" indent="0" algn="ctr">
              <a:buNone/>
              <a:defRPr sz="3199"/>
            </a:lvl8pPr>
            <a:lvl9pPr marL="7313371" indent="0" algn="ctr">
              <a:buNone/>
              <a:defRPr sz="3199"/>
            </a:lvl9pPr>
          </a:lstStyle>
          <a:p>
            <a:r>
              <a:rPr lang="en-US"/>
              <a:t>Click to edit Master subtitle style</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15149335"/>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63652536"/>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267" y="3419477"/>
            <a:ext cx="21025723" cy="5705474"/>
          </a:xfrm>
          <a:prstGeom prst="rect">
            <a:avLst/>
          </a:prstGeom>
        </p:spPr>
        <p:txBody>
          <a:bodyPr anchor="b"/>
          <a:lstStyle>
            <a:lvl1pPr>
              <a:defRPr sz="11997"/>
            </a:lvl1pPr>
          </a:lstStyle>
          <a:p>
            <a:r>
              <a:rPr lang="en-US"/>
              <a:t>Click to edit Master title style</a:t>
            </a:r>
            <a:endParaRPr lang="en-US" dirty="0"/>
          </a:p>
        </p:txBody>
      </p:sp>
      <p:sp>
        <p:nvSpPr>
          <p:cNvPr id="3" name="Text Placeholder 2"/>
          <p:cNvSpPr>
            <a:spLocks noGrp="1"/>
          </p:cNvSpPr>
          <p:nvPr>
            <p:ph type="body" idx="1"/>
          </p:nvPr>
        </p:nvSpPr>
        <p:spPr>
          <a:xfrm>
            <a:off x="1663267" y="9178927"/>
            <a:ext cx="21025723" cy="3000374"/>
          </a:xfrm>
        </p:spPr>
        <p:txBody>
          <a:bodyPr/>
          <a:lstStyle>
            <a:lvl1pPr marL="0" indent="0">
              <a:buNone/>
              <a:defRPr sz="4799">
                <a:solidFill>
                  <a:schemeClr val="tx1">
                    <a:tint val="75000"/>
                  </a:schemeClr>
                </a:solidFill>
              </a:defRPr>
            </a:lvl1pPr>
            <a:lvl2pPr marL="914171" indent="0">
              <a:buNone/>
              <a:defRPr sz="3999">
                <a:solidFill>
                  <a:schemeClr val="tx1">
                    <a:tint val="75000"/>
                  </a:schemeClr>
                </a:solidFill>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154408835"/>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675964"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1185"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6" name="Footer Placeholder 5"/>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7" name="Slide Number Placeholder 6"/>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105672390"/>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139" y="730251"/>
            <a:ext cx="21025723" cy="2651126"/>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679139" y="3362326"/>
            <a:ext cx="10312888"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4" name="Content Placeholder 3"/>
          <p:cNvSpPr>
            <a:spLocks noGrp="1"/>
          </p:cNvSpPr>
          <p:nvPr>
            <p:ph sz="half" idx="2"/>
          </p:nvPr>
        </p:nvSpPr>
        <p:spPr>
          <a:xfrm>
            <a:off x="1679139" y="5010150"/>
            <a:ext cx="10312888"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1186" y="3362326"/>
            <a:ext cx="10363676"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6" name="Content Placeholder 5"/>
          <p:cNvSpPr>
            <a:spLocks noGrp="1"/>
          </p:cNvSpPr>
          <p:nvPr>
            <p:ph sz="quarter" idx="4"/>
          </p:nvPr>
        </p:nvSpPr>
        <p:spPr>
          <a:xfrm>
            <a:off x="12341186" y="5010150"/>
            <a:ext cx="103636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8" name="Footer Placeholder 7"/>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9" name="Slide Number Placeholder 8"/>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48187727"/>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4" name="Footer Placeholder 3"/>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5" name="Slide Number Placeholder 4"/>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369366034"/>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3" name="Footer Placeholder 2"/>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4" name="Slide Number Placeholder 3"/>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88140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675964"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1185"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6" name="Footer Placeholder 5"/>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7" name="Slide Number Placeholder 6"/>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46545654"/>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40" y="914400"/>
            <a:ext cx="7862426" cy="3200400"/>
          </a:xfrm>
          <a:prstGeom prst="rect">
            <a:avLst/>
          </a:prstGeom>
        </p:spPr>
        <p:txBody>
          <a:bodyPr anchor="b"/>
          <a:lstStyle>
            <a:lvl1pPr>
              <a:defRPr sz="6398"/>
            </a:lvl1pPr>
          </a:lstStyle>
          <a:p>
            <a:r>
              <a:rPr lang="en-US"/>
              <a:t>Click to edit Master title style</a:t>
            </a:r>
            <a:endParaRPr lang="en-US" dirty="0"/>
          </a:p>
        </p:txBody>
      </p:sp>
      <p:sp>
        <p:nvSpPr>
          <p:cNvPr id="3" name="Content Placeholder 2"/>
          <p:cNvSpPr>
            <a:spLocks noGrp="1"/>
          </p:cNvSpPr>
          <p:nvPr>
            <p:ph idx="1"/>
          </p:nvPr>
        </p:nvSpPr>
        <p:spPr>
          <a:xfrm>
            <a:off x="10363677" y="1974851"/>
            <a:ext cx="12341185" cy="9747250"/>
          </a:xfrm>
        </p:spPr>
        <p:txBody>
          <a:bodyPr/>
          <a:lstStyle>
            <a:lvl1pPr>
              <a:defRPr sz="6398"/>
            </a:lvl1pPr>
            <a:lvl2pPr>
              <a:defRPr sz="5599"/>
            </a:lvl2pPr>
            <a:lvl3pPr>
              <a:defRPr sz="4799"/>
            </a:lvl3pPr>
            <a:lvl4pPr>
              <a:defRPr sz="3999"/>
            </a:lvl4pPr>
            <a:lvl5pPr>
              <a:defRPr sz="3999"/>
            </a:lvl5pPr>
            <a:lvl6pPr>
              <a:defRPr sz="3999"/>
            </a:lvl6pPr>
            <a:lvl7pPr>
              <a:defRPr sz="3999"/>
            </a:lvl7pPr>
            <a:lvl8pPr>
              <a:defRPr sz="3999"/>
            </a:lvl8pPr>
            <a:lvl9pPr>
              <a:defRPr sz="3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6" name="Footer Placeholder 5"/>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7" name="Slide Number Placeholder 6"/>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430466445"/>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40" y="914400"/>
            <a:ext cx="7862426" cy="3200400"/>
          </a:xfrm>
          <a:prstGeom prst="rect">
            <a:avLst/>
          </a:prstGeom>
        </p:spPr>
        <p:txBody>
          <a:bodyPr anchor="b"/>
          <a:lstStyle>
            <a:lvl1pPr>
              <a:defRPr sz="6398"/>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3677" y="1974851"/>
            <a:ext cx="12341185" cy="9747250"/>
          </a:xfrm>
        </p:spPr>
        <p:txBody>
          <a:bodyPr anchor="t"/>
          <a:lstStyle>
            <a:lvl1pPr marL="0" indent="0">
              <a:buNone/>
              <a:defRPr sz="6398"/>
            </a:lvl1pPr>
            <a:lvl2pPr marL="914171" indent="0">
              <a:buNone/>
              <a:defRPr sz="5599"/>
            </a:lvl2pPr>
            <a:lvl3pPr marL="1828343" indent="0">
              <a:buNone/>
              <a:defRPr sz="4799"/>
            </a:lvl3pPr>
            <a:lvl4pPr marL="2742514" indent="0">
              <a:buNone/>
              <a:defRPr sz="3999"/>
            </a:lvl4pPr>
            <a:lvl5pPr marL="3656686" indent="0">
              <a:buNone/>
              <a:defRPr sz="3999"/>
            </a:lvl5pPr>
            <a:lvl6pPr marL="4570857" indent="0">
              <a:buNone/>
              <a:defRPr sz="3999"/>
            </a:lvl6pPr>
            <a:lvl7pPr marL="5485028" indent="0">
              <a:buNone/>
              <a:defRPr sz="3999"/>
            </a:lvl7pPr>
            <a:lvl8pPr marL="6399200" indent="0">
              <a:buNone/>
              <a:defRPr sz="3999"/>
            </a:lvl8pPr>
            <a:lvl9pPr marL="7313371" indent="0">
              <a:buNone/>
              <a:defRPr sz="3999"/>
            </a:lvl9pPr>
          </a:lstStyle>
          <a:p>
            <a:r>
              <a:rPr lang="en-US" dirty="0"/>
              <a:t>Drag picture to placeholder or click icon to add</a:t>
            </a:r>
          </a:p>
        </p:txBody>
      </p:sp>
      <p:sp>
        <p:nvSpPr>
          <p:cNvPr id="4" name="Text Placeholder 3"/>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6" name="Footer Placeholder 5"/>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7" name="Slide Number Placeholder 6"/>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179884963"/>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85198514"/>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5256" y="730250"/>
            <a:ext cx="5256431" cy="11623676"/>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5963" y="730250"/>
            <a:ext cx="15464572"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66961008"/>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48896" y="0"/>
            <a:ext cx="24426546" cy="13716000"/>
          </a:xfrm>
          <a:effectLst/>
        </p:spPr>
        <p:txBody>
          <a:bodyPr>
            <a:normAutofit/>
          </a:bodyPr>
          <a:lstStyle>
            <a:lvl1pPr marL="0" indent="0">
              <a:buNone/>
              <a:defRPr sz="42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4044327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2667862" y="2676266"/>
            <a:ext cx="10052051" cy="8462763"/>
          </a:xfrm>
          <a:effectLst/>
        </p:spPr>
        <p:txBody>
          <a:bodyPr>
            <a:normAutofit/>
          </a:bodyPr>
          <a:lstStyle>
            <a:lvl1pPr marL="0" indent="0">
              <a:buNone/>
              <a:defRPr sz="42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8380897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ew MacBook 2015">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7479105" y="3499556"/>
            <a:ext cx="9285380" cy="5853040"/>
          </a:xfrm>
          <a:solidFill>
            <a:schemeClr val="bg1">
              <a:lumMod val="95000"/>
            </a:schemeClr>
          </a:solidFill>
        </p:spPr>
        <p:txBody>
          <a:bodyPr>
            <a:normAutofit/>
          </a:bodyPr>
          <a:lstStyle>
            <a:lvl1pPr marL="0" indent="0">
              <a:buNone/>
              <a:defRPr sz="2800">
                <a:latin typeface="Lato Light"/>
                <a:cs typeface="Lato Light"/>
              </a:defRPr>
            </a:lvl1pPr>
          </a:lstStyle>
          <a:p>
            <a:endParaRPr lang="en-US" dirty="0"/>
          </a:p>
        </p:txBody>
      </p:sp>
      <p:sp>
        <p:nvSpPr>
          <p:cNvPr id="9" name="Picture Placeholder 2"/>
          <p:cNvSpPr>
            <a:spLocks noGrp="1"/>
          </p:cNvSpPr>
          <p:nvPr>
            <p:ph type="pic" sz="quarter" idx="12"/>
          </p:nvPr>
        </p:nvSpPr>
        <p:spPr>
          <a:xfrm>
            <a:off x="15706660" y="6286877"/>
            <a:ext cx="4331698" cy="2730486"/>
          </a:xfrm>
          <a:solidFill>
            <a:schemeClr val="bg1">
              <a:lumMod val="95000"/>
            </a:schemeClr>
          </a:solidFill>
        </p:spPr>
        <p:txBody>
          <a:bodyPr>
            <a:normAutofit/>
          </a:bodyPr>
          <a:lstStyle>
            <a:lvl1pPr marL="0" indent="0">
              <a:buNone/>
              <a:defRPr sz="2800">
                <a:latin typeface="Lato Light"/>
                <a:cs typeface="Lato Light"/>
              </a:defRPr>
            </a:lvl1pPr>
          </a:lstStyle>
          <a:p>
            <a:endParaRPr lang="en-US" dirty="0"/>
          </a:p>
        </p:txBody>
      </p:sp>
      <p:sp>
        <p:nvSpPr>
          <p:cNvPr id="10" name="Picture Placeholder 2"/>
          <p:cNvSpPr>
            <a:spLocks noGrp="1"/>
          </p:cNvSpPr>
          <p:nvPr>
            <p:ph type="pic" sz="quarter" idx="13"/>
          </p:nvPr>
        </p:nvSpPr>
        <p:spPr>
          <a:xfrm>
            <a:off x="3910895" y="6258655"/>
            <a:ext cx="4331698" cy="2730486"/>
          </a:xfrm>
          <a:solidFill>
            <a:schemeClr val="bg1">
              <a:lumMod val="95000"/>
            </a:schemeClr>
          </a:solidFill>
        </p:spPr>
        <p:txBody>
          <a:bodyPr>
            <a:normAutofit/>
          </a:bodyPr>
          <a:lstStyle>
            <a:lvl1pPr marL="0" indent="0">
              <a:buNone/>
              <a:defRPr sz="2800">
                <a:latin typeface="Lato Light"/>
                <a:cs typeface="Lato Light"/>
              </a:defRPr>
            </a:lvl1pPr>
          </a:lstStyle>
          <a:p>
            <a:endParaRPr lang="en-US" dirty="0"/>
          </a:p>
        </p:txBody>
      </p:sp>
    </p:spTree>
    <p:extLst>
      <p:ext uri="{BB962C8B-B14F-4D97-AF65-F5344CB8AC3E}">
        <p14:creationId xmlns:p14="http://schemas.microsoft.com/office/powerpoint/2010/main" val="4947418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ortfolio-2">
    <p:spTree>
      <p:nvGrpSpPr>
        <p:cNvPr id="1" name=""/>
        <p:cNvGrpSpPr/>
        <p:nvPr/>
      </p:nvGrpSpPr>
      <p:grpSpPr>
        <a:xfrm>
          <a:off x="0" y="0"/>
          <a:ext cx="0" cy="0"/>
          <a:chOff x="0" y="0"/>
          <a:chExt cx="0" cy="0"/>
        </a:xfrm>
      </p:grpSpPr>
      <p:sp>
        <p:nvSpPr>
          <p:cNvPr id="15" name="Picture Placeholder 13"/>
          <p:cNvSpPr>
            <a:spLocks noGrp="1" noChangeAspect="1"/>
          </p:cNvSpPr>
          <p:nvPr>
            <p:ph type="pic" sz="quarter" idx="11"/>
          </p:nvPr>
        </p:nvSpPr>
        <p:spPr>
          <a:xfrm>
            <a:off x="7569342" y="2536938"/>
            <a:ext cx="4633615" cy="4630586"/>
          </a:xfrm>
          <a:effectLst/>
        </p:spPr>
        <p:txBody>
          <a:bodyPr rtlCol="0">
            <a:normAutofit/>
          </a:bodyPr>
          <a:lstStyle>
            <a:lvl1pPr marL="0" indent="0">
              <a:buNone/>
              <a:defRPr sz="3600">
                <a:ln>
                  <a:noFill/>
                </a:ln>
                <a:solidFill>
                  <a:schemeClr val="tx1"/>
                </a:solidFill>
                <a:latin typeface="Lato Light"/>
                <a:cs typeface="Lato Light"/>
              </a:defRPr>
            </a:lvl1pPr>
          </a:lstStyle>
          <a:p>
            <a:pPr lvl="0"/>
            <a:endParaRPr lang="en-US" noProof="0" dirty="0"/>
          </a:p>
        </p:txBody>
      </p:sp>
      <p:sp>
        <p:nvSpPr>
          <p:cNvPr id="17" name="Picture Placeholder 13"/>
          <p:cNvSpPr>
            <a:spLocks noGrp="1" noChangeAspect="1"/>
          </p:cNvSpPr>
          <p:nvPr>
            <p:ph type="pic" sz="quarter" idx="13"/>
          </p:nvPr>
        </p:nvSpPr>
        <p:spPr>
          <a:xfrm>
            <a:off x="12336224" y="2557463"/>
            <a:ext cx="9387888" cy="9381753"/>
          </a:xfrm>
          <a:effectLst/>
        </p:spPr>
        <p:txBody>
          <a:bodyPr rtlCol="0">
            <a:normAutofit/>
          </a:bodyPr>
          <a:lstStyle>
            <a:lvl1pPr marL="0" indent="0">
              <a:buNone/>
              <a:defRPr sz="3600">
                <a:ln>
                  <a:noFill/>
                </a:ln>
                <a:solidFill>
                  <a:schemeClr val="tx1"/>
                </a:solidFill>
                <a:latin typeface="Lato Light"/>
                <a:cs typeface="Lato Light"/>
              </a:defRPr>
            </a:lvl1pPr>
          </a:lstStyle>
          <a:p>
            <a:pPr lvl="0"/>
            <a:endParaRPr lang="en-US" noProof="0" dirty="0"/>
          </a:p>
        </p:txBody>
      </p:sp>
      <p:sp>
        <p:nvSpPr>
          <p:cNvPr id="13" name="Picture Placeholder 13"/>
          <p:cNvSpPr>
            <a:spLocks noGrp="1" noChangeAspect="1"/>
          </p:cNvSpPr>
          <p:nvPr>
            <p:ph type="pic" sz="quarter" idx="16"/>
          </p:nvPr>
        </p:nvSpPr>
        <p:spPr>
          <a:xfrm>
            <a:off x="2794657" y="7308632"/>
            <a:ext cx="4633615" cy="4630590"/>
          </a:xfrm>
          <a:effectLst/>
        </p:spPr>
        <p:txBody>
          <a:bodyPr rtlCol="0">
            <a:normAutofit/>
          </a:bodyPr>
          <a:lstStyle>
            <a:lvl1pPr marL="0" indent="0">
              <a:buNone/>
              <a:defRPr sz="3600">
                <a:ln>
                  <a:noFill/>
                </a:ln>
                <a:solidFill>
                  <a:schemeClr val="tx1"/>
                </a:solidFill>
                <a:latin typeface="Lato Light"/>
                <a:cs typeface="Lato Light"/>
              </a:defRPr>
            </a:lvl1pPr>
          </a:lstStyle>
          <a:p>
            <a:pPr lvl="0"/>
            <a:endParaRPr lang="en-US" noProof="0" dirty="0"/>
          </a:p>
        </p:txBody>
      </p:sp>
    </p:spTree>
    <p:extLst>
      <p:ext uri="{BB962C8B-B14F-4D97-AF65-F5344CB8AC3E}">
        <p14:creationId xmlns:p14="http://schemas.microsoft.com/office/powerpoint/2010/main" val="9658207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Portfolio 3">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11187263" y="0"/>
            <a:ext cx="13190387" cy="13716000"/>
          </a:xfrm>
          <a:effectLst/>
        </p:spPr>
        <p:txBody>
          <a:bodyPr>
            <a:normAutofit/>
          </a:bodyPr>
          <a:lstStyle>
            <a:lvl1pPr marL="0" indent="0">
              <a:buNone/>
              <a:defRPr sz="4300">
                <a:ln>
                  <a:noFill/>
                </a:ln>
                <a:solidFill>
                  <a:schemeClr val="tx1"/>
                </a:solidFill>
                <a:latin typeface="Lato Light"/>
                <a:cs typeface="Lato Light"/>
              </a:defRPr>
            </a:lvl1pPr>
          </a:lstStyle>
          <a:p>
            <a:endParaRPr lang="en-US" dirty="0"/>
          </a:p>
        </p:txBody>
      </p:sp>
    </p:spTree>
    <p:extLst>
      <p:ext uri="{BB962C8B-B14F-4D97-AF65-F5344CB8AC3E}">
        <p14:creationId xmlns:p14="http://schemas.microsoft.com/office/powerpoint/2010/main" val="10486767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5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139" y="730251"/>
            <a:ext cx="21025723" cy="2651126"/>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679139" y="3362326"/>
            <a:ext cx="10312888"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4" name="Content Placeholder 3"/>
          <p:cNvSpPr>
            <a:spLocks noGrp="1"/>
          </p:cNvSpPr>
          <p:nvPr>
            <p:ph sz="half" idx="2"/>
          </p:nvPr>
        </p:nvSpPr>
        <p:spPr>
          <a:xfrm>
            <a:off x="1679139" y="5010150"/>
            <a:ext cx="10312888"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1186" y="3362326"/>
            <a:ext cx="10363676"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6" name="Content Placeholder 5"/>
          <p:cNvSpPr>
            <a:spLocks noGrp="1"/>
          </p:cNvSpPr>
          <p:nvPr>
            <p:ph sz="quarter" idx="4"/>
          </p:nvPr>
        </p:nvSpPr>
        <p:spPr>
          <a:xfrm>
            <a:off x="12341186" y="5010150"/>
            <a:ext cx="103636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8" name="Footer Placeholder 7"/>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9" name="Slide Number Placeholder 8"/>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949802"/>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241413" y="3063484"/>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4" name="Picture Placeholder 12"/>
          <p:cNvSpPr>
            <a:spLocks noGrp="1"/>
          </p:cNvSpPr>
          <p:nvPr>
            <p:ph type="pic" sz="quarter" idx="11"/>
          </p:nvPr>
        </p:nvSpPr>
        <p:spPr>
          <a:xfrm>
            <a:off x="6717906" y="3063484"/>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5" name="Picture Placeholder 12"/>
          <p:cNvSpPr>
            <a:spLocks noGrp="1"/>
          </p:cNvSpPr>
          <p:nvPr>
            <p:ph type="pic" sz="quarter" idx="12"/>
          </p:nvPr>
        </p:nvSpPr>
        <p:spPr>
          <a:xfrm>
            <a:off x="12194399" y="3063484"/>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6" name="Picture Placeholder 12"/>
          <p:cNvSpPr>
            <a:spLocks noGrp="1"/>
          </p:cNvSpPr>
          <p:nvPr>
            <p:ph type="pic" sz="quarter" idx="13"/>
          </p:nvPr>
        </p:nvSpPr>
        <p:spPr>
          <a:xfrm>
            <a:off x="17673692" y="3063484"/>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7" name="Picture Placeholder 12"/>
          <p:cNvSpPr>
            <a:spLocks noGrp="1"/>
          </p:cNvSpPr>
          <p:nvPr>
            <p:ph type="pic" sz="quarter" idx="14"/>
          </p:nvPr>
        </p:nvSpPr>
        <p:spPr>
          <a:xfrm>
            <a:off x="1241413" y="7953438"/>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8" name="Picture Placeholder 12"/>
          <p:cNvSpPr>
            <a:spLocks noGrp="1"/>
          </p:cNvSpPr>
          <p:nvPr>
            <p:ph type="pic" sz="quarter" idx="15"/>
          </p:nvPr>
        </p:nvSpPr>
        <p:spPr>
          <a:xfrm>
            <a:off x="6717906" y="7953438"/>
            <a:ext cx="5443323" cy="4855291"/>
          </a:xfrm>
          <a:prstGeom prst="rect">
            <a:avLst/>
          </a:prstGeom>
        </p:spPr>
        <p:txBody>
          <a:bodyPr>
            <a:normAutofit/>
          </a:bodyPr>
          <a:lstStyle>
            <a:lvl1pPr>
              <a:defRPr sz="2800">
                <a:solidFill>
                  <a:schemeClr val="tx1"/>
                </a:solidFill>
              </a:defRPr>
            </a:lvl1pPr>
          </a:lstStyle>
          <a:p>
            <a:endParaRPr lang="en-US" dirty="0"/>
          </a:p>
        </p:txBody>
      </p:sp>
      <p:sp>
        <p:nvSpPr>
          <p:cNvPr id="19" name="Picture Placeholder 12"/>
          <p:cNvSpPr>
            <a:spLocks noGrp="1"/>
          </p:cNvSpPr>
          <p:nvPr>
            <p:ph type="pic" sz="quarter" idx="16"/>
          </p:nvPr>
        </p:nvSpPr>
        <p:spPr>
          <a:xfrm>
            <a:off x="12194399" y="7953438"/>
            <a:ext cx="5443323" cy="4855291"/>
          </a:xfrm>
          <a:prstGeom prst="rect">
            <a:avLst/>
          </a:prstGeom>
        </p:spPr>
        <p:txBody>
          <a:bodyPr>
            <a:normAutofit/>
          </a:bodyPr>
          <a:lstStyle>
            <a:lvl1pPr>
              <a:defRPr sz="2800">
                <a:solidFill>
                  <a:schemeClr val="tx1"/>
                </a:solidFill>
              </a:defRPr>
            </a:lvl1pPr>
          </a:lstStyle>
          <a:p>
            <a:endParaRPr lang="en-US" dirty="0"/>
          </a:p>
        </p:txBody>
      </p:sp>
      <p:sp>
        <p:nvSpPr>
          <p:cNvPr id="20" name="Picture Placeholder 12"/>
          <p:cNvSpPr>
            <a:spLocks noGrp="1"/>
          </p:cNvSpPr>
          <p:nvPr>
            <p:ph type="pic" sz="quarter" idx="17"/>
          </p:nvPr>
        </p:nvSpPr>
        <p:spPr>
          <a:xfrm>
            <a:off x="17673692" y="7953438"/>
            <a:ext cx="5443323" cy="4855291"/>
          </a:xfrm>
          <a:prstGeom prst="rect">
            <a:avLst/>
          </a:prstGeom>
        </p:spPr>
        <p:txBody>
          <a:bodyPr>
            <a:normAutofit/>
          </a:bodyPr>
          <a:lstStyle>
            <a:lvl1pPr>
              <a:defRPr sz="2800">
                <a:solidFill>
                  <a:schemeClr val="tx1"/>
                </a:solidFill>
              </a:defRPr>
            </a:lvl1pPr>
          </a:lstStyle>
          <a:p>
            <a:endParaRPr lang="en-US" dirty="0"/>
          </a:p>
        </p:txBody>
      </p:sp>
    </p:spTree>
    <p:extLst>
      <p:ext uri="{BB962C8B-B14F-4D97-AF65-F5344CB8AC3E}">
        <p14:creationId xmlns:p14="http://schemas.microsoft.com/office/powerpoint/2010/main" val="1032204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1218883" y="549277"/>
            <a:ext cx="21939885" cy="1131886"/>
          </a:xfrm>
        </p:spPr>
        <p:txBody>
          <a:bodyPr>
            <a:noAutofit/>
          </a:bodyPr>
          <a:lstStyle>
            <a:lvl1pPr algn="ctr">
              <a:defRPr sz="48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218883" y="2133601"/>
            <a:ext cx="21939885" cy="10118726"/>
          </a:xfrm>
          <a:prstGeom prst="rect">
            <a:avLst/>
          </a:prstGeom>
        </p:spPr>
        <p:txBody>
          <a:bodyPr/>
          <a:lstStyle>
            <a:lvl1pPr>
              <a:defRPr sz="4400" b="1">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0"/>
            <a:endParaRPr lang="en-US" dirty="0"/>
          </a:p>
          <a:p>
            <a:pPr lvl="0"/>
            <a:endParaRPr lang="en-US" dirty="0"/>
          </a:p>
        </p:txBody>
      </p:sp>
      <p:sp>
        <p:nvSpPr>
          <p:cNvPr id="4" name="Slide Number Placeholder 3"/>
          <p:cNvSpPr>
            <a:spLocks noGrp="1"/>
          </p:cNvSpPr>
          <p:nvPr>
            <p:ph type="sldNum" sz="quarter" idx="4"/>
          </p:nvPr>
        </p:nvSpPr>
        <p:spPr>
          <a:xfrm>
            <a:off x="-4434757" y="13024985"/>
            <a:ext cx="5484971" cy="730250"/>
          </a:xfrm>
          <a:prstGeom prst="rect">
            <a:avLst/>
          </a:prstGeom>
        </p:spPr>
        <p:txBody>
          <a:bodyPr vert="horz" lIns="91440" tIns="45720" rIns="91440" bIns="45720" rtlCol="0" anchor="ctr"/>
          <a:lstStyle>
            <a:lvl1pPr algn="r">
              <a:defRPr sz="2400">
                <a:solidFill>
                  <a:schemeClr val="bg1"/>
                </a:solidFill>
              </a:defRPr>
            </a:lvl1pPr>
          </a:lstStyle>
          <a:p>
            <a:fld id="{B5762CF0-C4F4-478C-AA47-154FD94BE2A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646394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66" y="8813801"/>
            <a:ext cx="20721003" cy="2724150"/>
          </a:xfrm>
        </p:spPr>
        <p:txBody>
          <a:bodyPr anchor="t"/>
          <a:lstStyle>
            <a:lvl1pPr algn="l">
              <a:defRPr sz="8000" b="1" cap="all">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925666" y="5813427"/>
            <a:ext cx="20721003" cy="3000374"/>
          </a:xfrm>
          <a:prstGeom prst="rect">
            <a:avLst/>
          </a:prstGeom>
        </p:spPr>
        <p:txBody>
          <a:bodyPr anchor="b"/>
          <a:lstStyle>
            <a:lvl1pPr marL="0" indent="0">
              <a:buNone/>
              <a:defRPr sz="4000">
                <a:solidFill>
                  <a:schemeClr val="tx1">
                    <a:tint val="75000"/>
                  </a:schemeClr>
                </a:solidFill>
                <a:latin typeface="Arial" panose="020B0604020202020204" pitchFamily="34" charset="0"/>
                <a:cs typeface="Arial" panose="020B0604020202020204" pitchFamily="34" charset="0"/>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4"/>
          </p:nvPr>
        </p:nvSpPr>
        <p:spPr>
          <a:xfrm>
            <a:off x="-4434757" y="13024985"/>
            <a:ext cx="5484971" cy="730250"/>
          </a:xfrm>
          <a:prstGeom prst="rect">
            <a:avLst/>
          </a:prstGeom>
        </p:spPr>
        <p:txBody>
          <a:bodyPr vert="horz" lIns="91440" tIns="45720" rIns="91440" bIns="45720" rtlCol="0" anchor="ctr"/>
          <a:lstStyle>
            <a:lvl1pPr algn="r">
              <a:defRPr sz="2400">
                <a:solidFill>
                  <a:schemeClr val="bg1"/>
                </a:solidFill>
              </a:defRPr>
            </a:lvl1pPr>
          </a:lstStyle>
          <a:p>
            <a:fld id="{B5762CF0-C4F4-478C-AA47-154FD94BE2A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184699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8883" y="549277"/>
            <a:ext cx="21939885" cy="1131886"/>
          </a:xfrm>
        </p:spPr>
        <p:txBody>
          <a:bodyPr>
            <a:normAutofit/>
          </a:bodyPr>
          <a:lstStyle>
            <a:lvl1pPr algn="l">
              <a:defRPr sz="7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lide Number Placeholder 3"/>
          <p:cNvSpPr>
            <a:spLocks noGrp="1"/>
          </p:cNvSpPr>
          <p:nvPr>
            <p:ph type="sldNum" sz="quarter" idx="4"/>
          </p:nvPr>
        </p:nvSpPr>
        <p:spPr>
          <a:xfrm>
            <a:off x="-4434757" y="13024985"/>
            <a:ext cx="5484971" cy="730250"/>
          </a:xfrm>
          <a:prstGeom prst="rect">
            <a:avLst/>
          </a:prstGeom>
        </p:spPr>
        <p:txBody>
          <a:bodyPr vert="horz" lIns="91440" tIns="45720" rIns="91440" bIns="45720" rtlCol="0" anchor="ctr"/>
          <a:lstStyle>
            <a:lvl1pPr algn="r">
              <a:defRPr sz="2400">
                <a:solidFill>
                  <a:schemeClr val="bg1"/>
                </a:solidFill>
              </a:defRPr>
            </a:lvl1pPr>
          </a:lstStyle>
          <a:p>
            <a:fld id="{B5762CF0-C4F4-478C-AA47-154FD94BE2A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95642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4434757" y="13024985"/>
            <a:ext cx="5484971" cy="730250"/>
          </a:xfrm>
          <a:prstGeom prst="rect">
            <a:avLst/>
          </a:prstGeom>
        </p:spPr>
        <p:txBody>
          <a:bodyPr vert="horz" lIns="91440" tIns="45720" rIns="91440" bIns="45720" rtlCol="0" anchor="ctr"/>
          <a:lstStyle>
            <a:lvl1pPr algn="r">
              <a:defRPr sz="2400">
                <a:solidFill>
                  <a:schemeClr val="bg1"/>
                </a:solidFill>
              </a:defRPr>
            </a:lvl1pPr>
          </a:lstStyle>
          <a:p>
            <a:fld id="{B5762CF0-C4F4-478C-AA47-154FD94BE2A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582353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5" name="Picture 4" descr="PowerPoint_Header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0"/>
            <a:ext cx="24377647" cy="4830792"/>
          </a:xfrm>
          <a:prstGeom prst="rect">
            <a:avLst/>
          </a:prstGeom>
        </p:spPr>
      </p:pic>
      <p:sp>
        <p:nvSpPr>
          <p:cNvPr id="10" name="Rectangle 9"/>
          <p:cNvSpPr/>
          <p:nvPr userDrawn="1"/>
        </p:nvSpPr>
        <p:spPr bwMode="auto">
          <a:xfrm>
            <a:off x="2031471" y="2133600"/>
            <a:ext cx="20721003" cy="9906000"/>
          </a:xfrm>
          <a:prstGeom prst="rect">
            <a:avLst/>
          </a:prstGeom>
          <a:solidFill>
            <a:schemeClr val="bg1"/>
          </a:solidFill>
          <a:ln w="9525" cap="flat" cmpd="sng" algn="ctr">
            <a:no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bodyPr>
          <a:lstStyle/>
          <a:p>
            <a:pPr defTabSz="1828800" eaLnBrk="0" fontAlgn="base" hangingPunct="0">
              <a:spcBef>
                <a:spcPct val="0"/>
              </a:spcBef>
              <a:spcAft>
                <a:spcPct val="0"/>
              </a:spcAft>
            </a:pPr>
            <a:endParaRPr lang="en-US" sz="4800" dirty="0">
              <a:solidFill>
                <a:prstClr val="black"/>
              </a:solidFill>
              <a:latin typeface="Times" pitchFamily="18" charset="0"/>
            </a:endParaRPr>
          </a:p>
        </p:txBody>
      </p:sp>
      <p:pic>
        <p:nvPicPr>
          <p:cNvPr id="8" name="Picture 7" descr="PowerPoint_Cover_Divider.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49257" y="8870951"/>
            <a:ext cx="19190628" cy="577850"/>
          </a:xfrm>
          <a:prstGeom prst="rect">
            <a:avLst/>
          </a:prstGeom>
        </p:spPr>
      </p:pic>
      <p:sp>
        <p:nvSpPr>
          <p:cNvPr id="4098" name="Rectangle 2"/>
          <p:cNvSpPr>
            <a:spLocks noGrp="1" noChangeArrowheads="1"/>
          </p:cNvSpPr>
          <p:nvPr>
            <p:ph type="ctrTitle"/>
          </p:nvPr>
        </p:nvSpPr>
        <p:spPr>
          <a:xfrm>
            <a:off x="0" y="9601200"/>
            <a:ext cx="24580797" cy="1828800"/>
          </a:xfrm>
        </p:spPr>
        <p:txBody>
          <a:bodyPr/>
          <a:lstStyle>
            <a:lvl1pPr algn="ctr">
              <a:defRPr sz="9200" b="1" i="0" cap="none" baseline="0">
                <a:solidFill>
                  <a:srgbClr val="1B3455"/>
                </a:solidFill>
                <a:latin typeface="Calibri" pitchFamily="34" charset="0"/>
                <a:cs typeface="Times New Roman" pitchFamily="18" charset="0"/>
              </a:defRPr>
            </a:lvl1pPr>
          </a:lstStyle>
          <a:p>
            <a:r>
              <a:rPr lang="en-US" dirty="0"/>
              <a:t>Click to edit Master title style</a:t>
            </a:r>
          </a:p>
        </p:txBody>
      </p:sp>
      <p:pic>
        <p:nvPicPr>
          <p:cNvPr id="11" name="Picture 10" descr="PowerPoint_Footer.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2985212"/>
            <a:ext cx="24377650" cy="730788"/>
          </a:xfrm>
          <a:prstGeom prst="rect">
            <a:avLst/>
          </a:prstGeom>
        </p:spPr>
      </p:pic>
      <p:pic>
        <p:nvPicPr>
          <p:cNvPr id="13" name="Picture 12" descr="PowerPoint_Cover_Picture_test2.jp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057364" y="2834640"/>
            <a:ext cx="18882521" cy="5547360"/>
          </a:xfrm>
          <a:prstGeom prst="rect">
            <a:avLst/>
          </a:prstGeom>
        </p:spPr>
      </p:pic>
    </p:spTree>
    <p:extLst>
      <p:ext uri="{BB962C8B-B14F-4D97-AF65-F5344CB8AC3E}">
        <p14:creationId xmlns:p14="http://schemas.microsoft.com/office/powerpoint/2010/main" val="60474283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2"/>
          <p:cNvSpPr/>
          <p:nvPr/>
        </p:nvSpPr>
        <p:spPr>
          <a:xfrm>
            <a:off x="1675964" y="2656025"/>
            <a:ext cx="21025723" cy="91438"/>
          </a:xfrm>
          <a:prstGeom prst="rect">
            <a:avLst/>
          </a:prstGeom>
          <a:gradFill flip="none" rotWithShape="1">
            <a:gsLst>
              <a:gs pos="0">
                <a:schemeClr val="accent2"/>
              </a:gs>
              <a:gs pos="50000">
                <a:schemeClr val="accent4"/>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endParaRPr>
          </a:p>
        </p:txBody>
      </p:sp>
      <p:grpSp>
        <p:nvGrpSpPr>
          <p:cNvPr id="4" name="Group 3"/>
          <p:cNvGrpSpPr/>
          <p:nvPr userDrawn="1"/>
        </p:nvGrpSpPr>
        <p:grpSpPr>
          <a:xfrm>
            <a:off x="0" y="13561891"/>
            <a:ext cx="24377650" cy="176714"/>
            <a:chOff x="0" y="6631143"/>
            <a:chExt cx="9144000" cy="88357"/>
          </a:xfrm>
        </p:grpSpPr>
        <p:sp>
          <p:nvSpPr>
            <p:cNvPr id="5" name="Rectangle 4"/>
            <p:cNvSpPr>
              <a:spLocks noChangeArrowheads="1"/>
            </p:cNvSpPr>
            <p:nvPr/>
          </p:nvSpPr>
          <p:spPr bwMode="auto">
            <a:xfrm>
              <a:off x="0" y="6631143"/>
              <a:ext cx="1833995" cy="88357"/>
            </a:xfrm>
            <a:prstGeom prst="rect">
              <a:avLst/>
            </a:prstGeom>
            <a:solidFill>
              <a:srgbClr val="98C2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828800"/>
              <a:endParaRPr lang="en-US" sz="3600" dirty="0">
                <a:solidFill>
                  <a:prstClr val="black"/>
                </a:solidFill>
              </a:endParaRPr>
            </a:p>
          </p:txBody>
        </p:sp>
        <p:sp>
          <p:nvSpPr>
            <p:cNvPr id="6" name="Rectangle 5"/>
            <p:cNvSpPr>
              <a:spLocks noChangeArrowheads="1"/>
            </p:cNvSpPr>
            <p:nvPr/>
          </p:nvSpPr>
          <p:spPr bwMode="auto">
            <a:xfrm>
              <a:off x="1828800" y="6631143"/>
              <a:ext cx="1833995" cy="88357"/>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pPr defTabSz="1828800"/>
              <a:endParaRPr lang="en-US" sz="3600" dirty="0">
                <a:solidFill>
                  <a:prstClr val="black"/>
                </a:solidFill>
              </a:endParaRPr>
            </a:p>
          </p:txBody>
        </p:sp>
        <p:sp>
          <p:nvSpPr>
            <p:cNvPr id="7" name="Rectangle 6"/>
            <p:cNvSpPr>
              <a:spLocks noChangeArrowheads="1"/>
            </p:cNvSpPr>
            <p:nvPr/>
          </p:nvSpPr>
          <p:spPr bwMode="auto">
            <a:xfrm>
              <a:off x="3657600" y="6631143"/>
              <a:ext cx="1833995" cy="88357"/>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pPr defTabSz="1828800"/>
              <a:endParaRPr lang="en-US" sz="3600" dirty="0">
                <a:solidFill>
                  <a:prstClr val="black"/>
                </a:solidFill>
              </a:endParaRPr>
            </a:p>
          </p:txBody>
        </p:sp>
        <p:sp>
          <p:nvSpPr>
            <p:cNvPr id="8" name="Rectangle 7"/>
            <p:cNvSpPr>
              <a:spLocks noChangeArrowheads="1"/>
            </p:cNvSpPr>
            <p:nvPr/>
          </p:nvSpPr>
          <p:spPr bwMode="auto">
            <a:xfrm>
              <a:off x="5486400" y="6631143"/>
              <a:ext cx="1833995" cy="88357"/>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pPr defTabSz="1828800"/>
              <a:endParaRPr lang="en-US" sz="3600" dirty="0">
                <a:solidFill>
                  <a:prstClr val="black"/>
                </a:solidFill>
              </a:endParaRPr>
            </a:p>
          </p:txBody>
        </p:sp>
        <p:sp>
          <p:nvSpPr>
            <p:cNvPr id="9" name="Rectangle 8"/>
            <p:cNvSpPr>
              <a:spLocks noChangeArrowheads="1"/>
            </p:cNvSpPr>
            <p:nvPr/>
          </p:nvSpPr>
          <p:spPr bwMode="auto">
            <a:xfrm>
              <a:off x="7310005" y="6631143"/>
              <a:ext cx="1833995" cy="883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1828800"/>
              <a:endParaRPr lang="en-US" sz="3600" dirty="0">
                <a:solidFill>
                  <a:prstClr val="black"/>
                </a:solidFill>
              </a:endParaRPr>
            </a:p>
          </p:txBody>
        </p:sp>
      </p:grpSp>
      <p:sp>
        <p:nvSpPr>
          <p:cNvPr id="10" name="Slide Number Placeholder 3"/>
          <p:cNvSpPr>
            <a:spLocks noGrp="1"/>
          </p:cNvSpPr>
          <p:nvPr>
            <p:ph type="sldNum" sz="quarter" idx="4"/>
          </p:nvPr>
        </p:nvSpPr>
        <p:spPr>
          <a:xfrm>
            <a:off x="-4434757" y="13024985"/>
            <a:ext cx="5484971" cy="730250"/>
          </a:xfrm>
          <a:prstGeom prst="rect">
            <a:avLst/>
          </a:prstGeom>
        </p:spPr>
        <p:txBody>
          <a:bodyPr vert="horz" lIns="91440" tIns="45720" rIns="91440" bIns="45720" rtlCol="0" anchor="ctr"/>
          <a:lstStyle>
            <a:lvl1pPr algn="r">
              <a:defRPr sz="2400">
                <a:solidFill>
                  <a:schemeClr val="bg1"/>
                </a:solidFill>
              </a:defRPr>
            </a:lvl1pPr>
          </a:lstStyle>
          <a:p>
            <a:fld id="{B5762CF0-C4F4-478C-AA47-154FD94BE2A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2528858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4" descr="PowerPoint Cover Slide Image .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1219199"/>
            <a:ext cx="24606190" cy="14954250"/>
          </a:xfrm>
          <a:prstGeom prst="rect">
            <a:avLst/>
          </a:prstGeom>
        </p:spPr>
      </p:pic>
      <p:sp>
        <p:nvSpPr>
          <p:cNvPr id="4098" name="Rectangle 2"/>
          <p:cNvSpPr>
            <a:spLocks noGrp="1" noChangeArrowheads="1"/>
          </p:cNvSpPr>
          <p:nvPr>
            <p:ph type="ctrTitle"/>
          </p:nvPr>
        </p:nvSpPr>
        <p:spPr>
          <a:xfrm>
            <a:off x="0" y="9906000"/>
            <a:ext cx="24580797" cy="1828800"/>
          </a:xfrm>
        </p:spPr>
        <p:txBody>
          <a:bodyPr/>
          <a:lstStyle>
            <a:lvl1pPr algn="ctr">
              <a:defRPr sz="9200" b="0" i="1">
                <a:latin typeface="Times New Roman" pitchFamily="18" charset="0"/>
                <a:cs typeface="Times New Roman" pitchFamily="18" charset="0"/>
              </a:defRPr>
            </a:lvl1pPr>
          </a:lstStyle>
          <a:p>
            <a:r>
              <a:rPr lang="en-US" dirty="0"/>
              <a:t>Click to edit Master title style</a:t>
            </a:r>
          </a:p>
        </p:txBody>
      </p:sp>
      <p:pic>
        <p:nvPicPr>
          <p:cNvPr id="4" name="Picture 3" descr="FCCfound_CMYK_300dpi.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478775" y="11887200"/>
            <a:ext cx="5883140" cy="1828800"/>
          </a:xfrm>
          <a:prstGeom prst="rect">
            <a:avLst/>
          </a:prstGeom>
        </p:spPr>
      </p:pic>
    </p:spTree>
    <p:extLst>
      <p:ext uri="{BB962C8B-B14F-4D97-AF65-F5344CB8AC3E}">
        <p14:creationId xmlns:p14="http://schemas.microsoft.com/office/powerpoint/2010/main" val="333594679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bwMode="auto">
          <a:xfrm>
            <a:off x="-203147" y="10972800"/>
            <a:ext cx="24580797" cy="2788920"/>
          </a:xfrm>
          <a:prstGeom prst="rect">
            <a:avLst/>
          </a:prstGeom>
          <a:solidFill>
            <a:schemeClr val="bg1"/>
          </a:solidFill>
          <a:ln w="9525" cap="flat" cmpd="sng" algn="ctr">
            <a:noFill/>
            <a:prstDash val="solid"/>
            <a:round/>
            <a:headEnd type="none" w="med" len="med"/>
            <a:tailEnd type="none" w="med" len="med"/>
          </a:ln>
          <a:effectLst/>
        </p:spPr>
        <p:txBody>
          <a:bodyPr vert="horz" wrap="square" lIns="182832" tIns="91416" rIns="182832" bIns="91416" numCol="1" rtlCol="0" anchor="t" anchorCtr="0" compatLnSpc="1">
            <a:prstTxWarp prst="textNoShape">
              <a:avLst/>
            </a:prstTxWarp>
          </a:bodyPr>
          <a:lstStyle/>
          <a:p>
            <a:pPr defTabSz="1828343" eaLnBrk="0" fontAlgn="base" hangingPunct="0">
              <a:spcBef>
                <a:spcPct val="0"/>
              </a:spcBef>
              <a:spcAft>
                <a:spcPct val="0"/>
              </a:spcAft>
            </a:pPr>
            <a:endParaRPr lang="en-US" sz="4799" dirty="0">
              <a:solidFill>
                <a:prstClr val="black"/>
              </a:solidFill>
              <a:latin typeface="Times" pitchFamily="18" charset="0"/>
            </a:endParaRPr>
          </a:p>
        </p:txBody>
      </p:sp>
      <p:sp>
        <p:nvSpPr>
          <p:cNvPr id="15" name="Title 14"/>
          <p:cNvSpPr>
            <a:spLocks noGrp="1"/>
          </p:cNvSpPr>
          <p:nvPr>
            <p:ph type="title"/>
          </p:nvPr>
        </p:nvSpPr>
        <p:spPr>
          <a:xfrm>
            <a:off x="-203147" y="9296400"/>
            <a:ext cx="24580797" cy="1722120"/>
          </a:xfrm>
          <a:solidFill>
            <a:schemeClr val="tx1"/>
          </a:solidFill>
        </p:spPr>
        <p:txBody>
          <a:bodyPr>
            <a:normAutofit/>
          </a:bodyPr>
          <a:lstStyle>
            <a:lvl1pPr>
              <a:defRPr sz="7198"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Rectangle 12"/>
          <p:cNvSpPr/>
          <p:nvPr userDrawn="1"/>
        </p:nvSpPr>
        <p:spPr bwMode="auto">
          <a:xfrm>
            <a:off x="0" y="10972800"/>
            <a:ext cx="16454914" cy="2743200"/>
          </a:xfrm>
          <a:prstGeom prst="rect">
            <a:avLst/>
          </a:prstGeom>
          <a:noFill/>
          <a:ln w="9525" cap="flat" cmpd="sng" algn="ctr">
            <a:noFill/>
            <a:prstDash val="solid"/>
            <a:round/>
            <a:headEnd type="none" w="med" len="med"/>
            <a:tailEnd type="none" w="med" len="med"/>
          </a:ln>
          <a:effectLst/>
        </p:spPr>
        <p:txBody>
          <a:bodyPr vert="horz" wrap="square" lIns="182832" tIns="91416" rIns="182832" bIns="91416" numCol="1" rtlCol="0" anchor="t" anchorCtr="0" compatLnSpc="1">
            <a:prstTxWarp prst="textNoShape">
              <a:avLst/>
            </a:prstTxWarp>
          </a:bodyPr>
          <a:lstStyle/>
          <a:p>
            <a:pPr defTabSz="1828343" eaLnBrk="0" fontAlgn="base" hangingPunct="0">
              <a:spcBef>
                <a:spcPct val="0"/>
              </a:spcBef>
              <a:spcAft>
                <a:spcPct val="0"/>
              </a:spcAft>
            </a:pPr>
            <a:endParaRPr lang="en-US" sz="4799" dirty="0">
              <a:solidFill>
                <a:prstClr val="black"/>
              </a:solidFill>
              <a:latin typeface="Times" pitchFamily="18" charset="0"/>
            </a:endParaRPr>
          </a:p>
        </p:txBody>
      </p:sp>
      <p:cxnSp>
        <p:nvCxnSpPr>
          <p:cNvPr id="4" name="Straight Connector 3"/>
          <p:cNvCxnSpPr/>
          <p:nvPr userDrawn="1"/>
        </p:nvCxnSpPr>
        <p:spPr>
          <a:xfrm>
            <a:off x="5281824" y="10993120"/>
            <a:ext cx="0" cy="27686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0766795" y="10972800"/>
            <a:ext cx="0" cy="27686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bwMode="auto">
          <a:xfrm>
            <a:off x="17691603" y="12954000"/>
            <a:ext cx="6482901"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182832" tIns="91416" rIns="182832" bIns="91416" numCol="1" rtlCol="0" anchor="t" anchorCtr="0" compatLnSpc="1">
            <a:prstTxWarp prst="textNoShape">
              <a:avLst/>
            </a:prstTxWarp>
          </a:bodyPr>
          <a:lstStyle/>
          <a:p>
            <a:pPr algn="ctr" defTabSz="1828343" eaLnBrk="0" fontAlgn="base" hangingPunct="0">
              <a:spcBef>
                <a:spcPct val="0"/>
              </a:spcBef>
              <a:spcAft>
                <a:spcPct val="0"/>
              </a:spcAft>
            </a:pPr>
            <a:r>
              <a:rPr lang="en-US" sz="2399" i="1" dirty="0">
                <a:solidFill>
                  <a:srgbClr val="1B3455"/>
                </a:solidFill>
                <a:latin typeface="TheMixOffice" panose="02010503040302060204" pitchFamily="2" charset="0"/>
              </a:rPr>
              <a:t>100 Years of Securing Florida’s Future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91605" y="11575349"/>
            <a:ext cx="6349796" cy="1352374"/>
          </a:xfrm>
          <a:prstGeom prst="rect">
            <a:avLst/>
          </a:prstGeom>
        </p:spPr>
      </p:pic>
      <p:pic>
        <p:nvPicPr>
          <p:cNvPr id="3" name="Picture 2"/>
          <p:cNvPicPr>
            <a:picLocks noChangeAspect="1"/>
          </p:cNvPicPr>
          <p:nvPr userDrawn="1"/>
        </p:nvPicPr>
        <p:blipFill rotWithShape="1">
          <a:blip r:embed="rId3" cstate="email">
            <a:extLst>
              <a:ext uri="{28A0092B-C50C-407E-A947-70E740481C1C}">
                <a14:useLocalDpi xmlns:a14="http://schemas.microsoft.com/office/drawing/2010/main"/>
              </a:ext>
            </a:extLst>
          </a:blip>
          <a:srcRect r="-80"/>
          <a:stretch/>
        </p:blipFill>
        <p:spPr>
          <a:xfrm>
            <a:off x="-183488" y="-152400"/>
            <a:ext cx="24561138" cy="9448800"/>
          </a:xfrm>
          <a:prstGeom prst="rect">
            <a:avLst/>
          </a:prstGeom>
        </p:spPr>
      </p:pic>
      <p:pic>
        <p:nvPicPr>
          <p:cNvPr id="6" name="Picture 5"/>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031568" y="11011914"/>
            <a:ext cx="4233897" cy="2743200"/>
          </a:xfrm>
          <a:prstGeom prst="rect">
            <a:avLst/>
          </a:prstGeom>
        </p:spPr>
      </p:pic>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03553" y="11018523"/>
            <a:ext cx="4234713" cy="2772438"/>
          </a:xfrm>
          <a:prstGeom prst="rect">
            <a:avLst/>
          </a:prstGeom>
        </p:spPr>
      </p:pic>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2319796" y="11011917"/>
            <a:ext cx="3958091" cy="2726946"/>
          </a:xfrm>
          <a:prstGeom prst="rect">
            <a:avLst/>
          </a:prstGeom>
        </p:spPr>
      </p:pic>
      <p:pic>
        <p:nvPicPr>
          <p:cNvPr id="11" name="Picture 10"/>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8255684" y="11011917"/>
            <a:ext cx="4073897" cy="2786550"/>
          </a:xfrm>
          <a:prstGeom prst="rect">
            <a:avLst/>
          </a:prstGeom>
        </p:spPr>
      </p:pic>
    </p:spTree>
    <p:extLst>
      <p:ext uri="{BB962C8B-B14F-4D97-AF65-F5344CB8AC3E}">
        <p14:creationId xmlns:p14="http://schemas.microsoft.com/office/powerpoint/2010/main" val="4270839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1218883" y="549279"/>
            <a:ext cx="21939885" cy="1131886"/>
          </a:xfrm>
        </p:spPr>
        <p:txBody>
          <a:bodyPr>
            <a:noAutofit/>
          </a:bodyPr>
          <a:lstStyle>
            <a:lvl1pPr algn="ctr">
              <a:defRPr sz="4799"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218883" y="2133603"/>
            <a:ext cx="21939885" cy="10118726"/>
          </a:xfrm>
        </p:spPr>
        <p:txBody>
          <a:bodyPr/>
          <a:lstStyle>
            <a:lvl1pPr>
              <a:defRPr sz="4399" b="1">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0"/>
            <a:endParaRPr lang="en-US" dirty="0"/>
          </a:p>
          <a:p>
            <a:pPr lvl="0"/>
            <a:endParaRPr lang="en-US" dirty="0"/>
          </a:p>
        </p:txBody>
      </p:sp>
      <p:sp>
        <p:nvSpPr>
          <p:cNvPr id="7" name="Straight Connector 6"/>
          <p:cNvSpPr>
            <a:spLocks noChangeShapeType="1"/>
          </p:cNvSpPr>
          <p:nvPr userDrawn="1"/>
        </p:nvSpPr>
        <p:spPr bwMode="auto">
          <a:xfrm>
            <a:off x="1371243" y="1676403"/>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Tree>
    <p:extLst>
      <p:ext uri="{BB962C8B-B14F-4D97-AF65-F5344CB8AC3E}">
        <p14:creationId xmlns:p14="http://schemas.microsoft.com/office/powerpoint/2010/main" val="2015882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4" name="Footer Placeholder 3"/>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5" name="Slide Number Placeholder 4"/>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11155759"/>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Agenda- Segue">
    <p:spTree>
      <p:nvGrpSpPr>
        <p:cNvPr id="1" name=""/>
        <p:cNvGrpSpPr/>
        <p:nvPr/>
      </p:nvGrpSpPr>
      <p:grpSpPr>
        <a:xfrm>
          <a:off x="0" y="0"/>
          <a:ext cx="0" cy="0"/>
          <a:chOff x="0" y="0"/>
          <a:chExt cx="0" cy="0"/>
        </a:xfrm>
      </p:grpSpPr>
      <p:sp>
        <p:nvSpPr>
          <p:cNvPr id="2" name="Title 1"/>
          <p:cNvSpPr>
            <a:spLocks noGrp="1"/>
          </p:cNvSpPr>
          <p:nvPr>
            <p:ph type="title"/>
          </p:nvPr>
        </p:nvSpPr>
        <p:spPr>
          <a:xfrm>
            <a:off x="1218883" y="549279"/>
            <a:ext cx="21939885" cy="1131886"/>
          </a:xfrm>
        </p:spPr>
        <p:txBody>
          <a:bodyPr>
            <a:noAutofit/>
          </a:bodyPr>
          <a:lstStyle>
            <a:lvl1pPr algn="ctr">
              <a:defRPr sz="4799"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218883" y="2133603"/>
            <a:ext cx="21939885" cy="10118726"/>
          </a:xfrm>
        </p:spPr>
        <p:txBody>
          <a:bodyPr/>
          <a:lstStyle>
            <a:lvl1pPr>
              <a:defRPr sz="4399" b="1">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0"/>
            <a:endParaRPr lang="en-US" dirty="0"/>
          </a:p>
          <a:p>
            <a:pPr lvl="0"/>
            <a:endParaRPr lang="en-US" dirty="0"/>
          </a:p>
        </p:txBody>
      </p:sp>
      <p:sp>
        <p:nvSpPr>
          <p:cNvPr id="7" name="Straight Connector 6"/>
          <p:cNvSpPr>
            <a:spLocks noChangeShapeType="1"/>
          </p:cNvSpPr>
          <p:nvPr userDrawn="1"/>
        </p:nvSpPr>
        <p:spPr bwMode="auto">
          <a:xfrm>
            <a:off x="1371243" y="1676403"/>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Tree>
    <p:extLst>
      <p:ext uri="{BB962C8B-B14F-4D97-AF65-F5344CB8AC3E}">
        <p14:creationId xmlns:p14="http://schemas.microsoft.com/office/powerpoint/2010/main" val="625020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8883" y="549276"/>
            <a:ext cx="21939885" cy="2346324"/>
          </a:xfrm>
        </p:spPr>
        <p:txBody>
          <a:bodyPr>
            <a:noAutofit/>
          </a:bodyPr>
          <a:lstStyle>
            <a:lvl1pPr algn="ctr">
              <a:defRPr sz="4799"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218883" y="3352803"/>
            <a:ext cx="21939885" cy="8899526"/>
          </a:xfrm>
        </p:spPr>
        <p:txBody>
          <a:bodyPr/>
          <a:lstStyle>
            <a:lvl1pPr>
              <a:defRPr sz="4399" b="1">
                <a:solidFill>
                  <a:schemeClr val="bg1"/>
                </a:solidFill>
                <a:latin typeface="Arial" panose="020B0604020202020204" pitchFamily="34" charset="0"/>
                <a:cs typeface="Arial" panose="020B0604020202020204" pitchFamily="34" charset="0"/>
              </a:defRPr>
            </a:lvl1pPr>
            <a:lvl2pPr>
              <a:defRPr sz="3999">
                <a:solidFill>
                  <a:schemeClr val="bg1"/>
                </a:solidFill>
                <a:latin typeface="Arial" panose="020B0604020202020204" pitchFamily="34" charset="0"/>
                <a:cs typeface="Arial" panose="020B0604020202020204" pitchFamily="34" charset="0"/>
              </a:defRPr>
            </a:lvl2pPr>
            <a:lvl3pPr>
              <a:defRPr sz="3999">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Straight Connector 6"/>
          <p:cNvSpPr>
            <a:spLocks noChangeShapeType="1"/>
          </p:cNvSpPr>
          <p:nvPr userDrawn="1"/>
        </p:nvSpPr>
        <p:spPr bwMode="auto">
          <a:xfrm>
            <a:off x="1371243" y="2890841"/>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Tree>
    <p:extLst>
      <p:ext uri="{BB962C8B-B14F-4D97-AF65-F5344CB8AC3E}">
        <p14:creationId xmlns:p14="http://schemas.microsoft.com/office/powerpoint/2010/main" val="22580097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66" y="8813803"/>
            <a:ext cx="20721003" cy="2724150"/>
          </a:xfrm>
        </p:spPr>
        <p:txBody>
          <a:bodyPr anchor="t"/>
          <a:lstStyle>
            <a:lvl1pPr algn="l">
              <a:defRPr sz="7998" b="1" cap="all">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925666" y="5813427"/>
            <a:ext cx="20721003" cy="3000374"/>
          </a:xfrm>
        </p:spPr>
        <p:txBody>
          <a:bodyPr anchor="b"/>
          <a:lstStyle>
            <a:lvl1pPr marL="0" indent="0">
              <a:buNone/>
              <a:defRPr sz="3999">
                <a:solidFill>
                  <a:schemeClr val="tx1">
                    <a:tint val="75000"/>
                  </a:schemeClr>
                </a:solidFill>
                <a:latin typeface="Arial" panose="020B0604020202020204" pitchFamily="34" charset="0"/>
                <a:cs typeface="Arial" panose="020B0604020202020204" pitchFamily="34" charset="0"/>
              </a:defRPr>
            </a:lvl1pPr>
            <a:lvl2pPr marL="914171" indent="0">
              <a:buNone/>
              <a:defRPr sz="3599">
                <a:solidFill>
                  <a:schemeClr val="tx1">
                    <a:tint val="75000"/>
                  </a:schemeClr>
                </a:solidFill>
              </a:defRPr>
            </a:lvl2pPr>
            <a:lvl3pPr marL="1828343" indent="0">
              <a:buNone/>
              <a:defRPr sz="3199">
                <a:solidFill>
                  <a:schemeClr val="tx1">
                    <a:tint val="75000"/>
                  </a:schemeClr>
                </a:solidFill>
              </a:defRPr>
            </a:lvl3pPr>
            <a:lvl4pPr marL="2742514" indent="0">
              <a:buNone/>
              <a:defRPr sz="2799">
                <a:solidFill>
                  <a:schemeClr val="tx1">
                    <a:tint val="75000"/>
                  </a:schemeClr>
                </a:solidFill>
              </a:defRPr>
            </a:lvl4pPr>
            <a:lvl5pPr marL="3656686" indent="0">
              <a:buNone/>
              <a:defRPr sz="2799">
                <a:solidFill>
                  <a:schemeClr val="tx1">
                    <a:tint val="75000"/>
                  </a:schemeClr>
                </a:solidFill>
              </a:defRPr>
            </a:lvl5pPr>
            <a:lvl6pPr marL="4570857" indent="0">
              <a:buNone/>
              <a:defRPr sz="2799">
                <a:solidFill>
                  <a:schemeClr val="tx1">
                    <a:tint val="75000"/>
                  </a:schemeClr>
                </a:solidFill>
              </a:defRPr>
            </a:lvl6pPr>
            <a:lvl7pPr marL="5485028" indent="0">
              <a:buNone/>
              <a:defRPr sz="2799">
                <a:solidFill>
                  <a:schemeClr val="tx1">
                    <a:tint val="75000"/>
                  </a:schemeClr>
                </a:solidFill>
              </a:defRPr>
            </a:lvl7pPr>
            <a:lvl8pPr marL="6399200" indent="0">
              <a:buNone/>
              <a:defRPr sz="2799">
                <a:solidFill>
                  <a:schemeClr val="tx1">
                    <a:tint val="75000"/>
                  </a:schemeClr>
                </a:solidFill>
              </a:defRPr>
            </a:lvl8pPr>
            <a:lvl9pPr marL="7313371" indent="0">
              <a:buNone/>
              <a:defRPr sz="2799">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90274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7198"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8883" y="3200403"/>
            <a:ext cx="10766795" cy="9051926"/>
          </a:xfrm>
        </p:spPr>
        <p:txBody>
          <a:bodyPr/>
          <a:lstStyle>
            <a:lvl1pPr>
              <a:defRPr sz="5599">
                <a:solidFill>
                  <a:schemeClr val="bg1"/>
                </a:solidFill>
                <a:latin typeface="Arial" panose="020B0604020202020204" pitchFamily="34" charset="0"/>
                <a:cs typeface="Arial" panose="020B0604020202020204" pitchFamily="34" charset="0"/>
              </a:defRPr>
            </a:lvl1pPr>
            <a:lvl2pPr>
              <a:defRPr sz="4799">
                <a:solidFill>
                  <a:schemeClr val="bg1"/>
                </a:solidFill>
                <a:latin typeface="Arial" panose="020B0604020202020204" pitchFamily="34" charset="0"/>
                <a:cs typeface="Arial" panose="020B0604020202020204" pitchFamily="34" charset="0"/>
              </a:defRPr>
            </a:lvl2pPr>
            <a:lvl3pPr>
              <a:defRPr sz="3999">
                <a:solidFill>
                  <a:schemeClr val="bg1"/>
                </a:solidFill>
                <a:latin typeface="Arial" panose="020B0604020202020204" pitchFamily="34" charset="0"/>
                <a:cs typeface="Arial" panose="020B0604020202020204" pitchFamily="34" charset="0"/>
              </a:defRPr>
            </a:lvl3pPr>
            <a:lvl4pPr>
              <a:defRPr sz="3599">
                <a:solidFill>
                  <a:schemeClr val="bg1"/>
                </a:solidFill>
                <a:latin typeface="Arial" panose="020B0604020202020204" pitchFamily="34" charset="0"/>
                <a:cs typeface="Arial" panose="020B0604020202020204" pitchFamily="34" charset="0"/>
              </a:defRPr>
            </a:lvl4pPr>
            <a:lvl5pPr>
              <a:defRPr sz="3599">
                <a:solidFill>
                  <a:schemeClr val="bg1"/>
                </a:solidFill>
                <a:latin typeface="Arial" panose="020B0604020202020204" pitchFamily="34" charset="0"/>
                <a:cs typeface="Arial" panose="020B0604020202020204" pitchFamily="34" charset="0"/>
              </a:defRPr>
            </a:lvl5pPr>
            <a:lvl6pPr>
              <a:defRPr sz="3599"/>
            </a:lvl6pPr>
            <a:lvl7pPr>
              <a:defRPr sz="3599"/>
            </a:lvl7pPr>
            <a:lvl8pPr>
              <a:defRPr sz="3599"/>
            </a:lvl8pPr>
            <a:lvl9pPr>
              <a:defRPr sz="35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2391972" y="3200403"/>
            <a:ext cx="10766795" cy="9051926"/>
          </a:xfrm>
        </p:spPr>
        <p:txBody>
          <a:bodyPr/>
          <a:lstStyle>
            <a:lvl1pPr>
              <a:defRPr sz="5599">
                <a:solidFill>
                  <a:schemeClr val="bg1"/>
                </a:solidFill>
                <a:latin typeface="Arial" panose="020B0604020202020204" pitchFamily="34" charset="0"/>
                <a:cs typeface="Arial" panose="020B0604020202020204" pitchFamily="34" charset="0"/>
              </a:defRPr>
            </a:lvl1pPr>
            <a:lvl2pPr>
              <a:defRPr sz="4799">
                <a:solidFill>
                  <a:schemeClr val="bg1"/>
                </a:solidFill>
                <a:latin typeface="Arial" panose="020B0604020202020204" pitchFamily="34" charset="0"/>
                <a:cs typeface="Arial" panose="020B0604020202020204" pitchFamily="34" charset="0"/>
              </a:defRPr>
            </a:lvl2pPr>
            <a:lvl3pPr>
              <a:defRPr sz="3999">
                <a:solidFill>
                  <a:schemeClr val="bg1"/>
                </a:solidFill>
                <a:latin typeface="Arial" panose="020B0604020202020204" pitchFamily="34" charset="0"/>
                <a:cs typeface="Arial" panose="020B0604020202020204" pitchFamily="34" charset="0"/>
              </a:defRPr>
            </a:lvl3pPr>
            <a:lvl4pPr>
              <a:defRPr sz="3599">
                <a:solidFill>
                  <a:schemeClr val="bg1"/>
                </a:solidFill>
                <a:latin typeface="Arial" panose="020B0604020202020204" pitchFamily="34" charset="0"/>
                <a:cs typeface="Arial" panose="020B0604020202020204" pitchFamily="34" charset="0"/>
              </a:defRPr>
            </a:lvl4pPr>
            <a:lvl5pPr>
              <a:defRPr sz="3599">
                <a:solidFill>
                  <a:schemeClr val="bg1"/>
                </a:solidFill>
                <a:latin typeface="Arial" panose="020B0604020202020204" pitchFamily="34" charset="0"/>
                <a:cs typeface="Arial" panose="020B0604020202020204" pitchFamily="34" charset="0"/>
              </a:defRPr>
            </a:lvl5pPr>
            <a:lvl6pPr>
              <a:defRPr sz="3599"/>
            </a:lvl6pPr>
            <a:lvl7pPr>
              <a:defRPr sz="3599"/>
            </a:lvl7pPr>
            <a:lvl8pPr>
              <a:defRPr sz="3599"/>
            </a:lvl8pPr>
            <a:lvl9pPr>
              <a:defRPr sz="35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traight Connector 4"/>
          <p:cNvSpPr>
            <a:spLocks noChangeShapeType="1"/>
          </p:cNvSpPr>
          <p:nvPr userDrawn="1"/>
        </p:nvSpPr>
        <p:spPr bwMode="auto">
          <a:xfrm>
            <a:off x="1371243" y="2438403"/>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Tree>
    <p:extLst>
      <p:ext uri="{BB962C8B-B14F-4D97-AF65-F5344CB8AC3E}">
        <p14:creationId xmlns:p14="http://schemas.microsoft.com/office/powerpoint/2010/main" val="5795828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8883" y="396876"/>
            <a:ext cx="21939885" cy="1431924"/>
          </a:xfrm>
        </p:spPr>
        <p:txBody>
          <a:bodyPr>
            <a:normAutofit/>
          </a:bodyPr>
          <a:lstStyle>
            <a:lvl1pPr>
              <a:defRPr sz="4799"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218884" y="2743200"/>
            <a:ext cx="10771028" cy="1279524"/>
          </a:xfrm>
        </p:spPr>
        <p:txBody>
          <a:bodyPr anchor="b"/>
          <a:lstStyle>
            <a:lvl1pPr marL="0" indent="0" algn="ctr">
              <a:buNone/>
              <a:defRPr sz="4799" b="1">
                <a:solidFill>
                  <a:schemeClr val="bg1"/>
                </a:solidFill>
                <a:latin typeface="Arial" panose="020B0604020202020204" pitchFamily="34" charset="0"/>
                <a:cs typeface="Arial" panose="020B0604020202020204" pitchFamily="34" charset="0"/>
              </a:defRPr>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dirty="0"/>
              <a:t>Click to edit Master text styles</a:t>
            </a:r>
          </a:p>
        </p:txBody>
      </p:sp>
      <p:sp>
        <p:nvSpPr>
          <p:cNvPr id="4" name="Content Placeholder 3"/>
          <p:cNvSpPr>
            <a:spLocks noGrp="1"/>
          </p:cNvSpPr>
          <p:nvPr>
            <p:ph sz="half" idx="2"/>
          </p:nvPr>
        </p:nvSpPr>
        <p:spPr>
          <a:xfrm>
            <a:off x="1218884" y="4349750"/>
            <a:ext cx="10771028" cy="7902576"/>
          </a:xfrm>
        </p:spPr>
        <p:txBody>
          <a:bodyPr/>
          <a:lstStyle>
            <a:lvl1pPr>
              <a:defRPr sz="4399" b="1">
                <a:solidFill>
                  <a:schemeClr val="bg1"/>
                </a:solidFill>
                <a:latin typeface="Arial" panose="020B0604020202020204" pitchFamily="34" charset="0"/>
                <a:cs typeface="Arial" panose="020B0604020202020204" pitchFamily="34" charset="0"/>
              </a:defRPr>
            </a:lvl1pPr>
            <a:lvl2pPr>
              <a:defRPr sz="3999">
                <a:solidFill>
                  <a:schemeClr val="bg1"/>
                </a:solidFill>
                <a:latin typeface="Arial" panose="020B0604020202020204" pitchFamily="34" charset="0"/>
                <a:cs typeface="Arial" panose="020B0604020202020204" pitchFamily="34" charset="0"/>
              </a:defRPr>
            </a:lvl2pPr>
            <a:lvl3pPr>
              <a:defRPr sz="3999">
                <a:solidFill>
                  <a:schemeClr val="bg1"/>
                </a:solidFill>
                <a:latin typeface="Arial" panose="020B0604020202020204" pitchFamily="34" charset="0"/>
                <a:cs typeface="Arial" panose="020B0604020202020204" pitchFamily="34" charset="0"/>
              </a:defRPr>
            </a:lvl3pPr>
            <a:lvl4pPr>
              <a:defRPr sz="3199">
                <a:solidFill>
                  <a:schemeClr val="bg1"/>
                </a:solidFill>
                <a:latin typeface="Arial" panose="020B0604020202020204" pitchFamily="34" charset="0"/>
                <a:cs typeface="Arial" panose="020B0604020202020204" pitchFamily="34" charset="0"/>
              </a:defRPr>
            </a:lvl4pPr>
            <a:lvl5pPr>
              <a:defRPr sz="3199">
                <a:solidFill>
                  <a:schemeClr val="bg1"/>
                </a:solidFill>
                <a:latin typeface="Arial" panose="020B0604020202020204" pitchFamily="34" charset="0"/>
                <a:cs typeface="Arial" panose="020B0604020202020204" pitchFamily="34" charset="0"/>
              </a:defRPr>
            </a:lvl5pPr>
            <a:lvl6pPr>
              <a:defRPr sz="3199"/>
            </a:lvl6pPr>
            <a:lvl7pPr>
              <a:defRPr sz="3199"/>
            </a:lvl7pPr>
            <a:lvl8pPr>
              <a:defRPr sz="3199"/>
            </a:lvl8pPr>
            <a:lvl9pPr>
              <a:defRPr sz="3199"/>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12383511" y="2743200"/>
            <a:ext cx="10775259" cy="1279524"/>
          </a:xfrm>
        </p:spPr>
        <p:txBody>
          <a:bodyPr anchor="b"/>
          <a:lstStyle>
            <a:lvl1pPr marL="0" indent="0" algn="ctr">
              <a:buNone/>
              <a:defRPr sz="4799" b="1">
                <a:solidFill>
                  <a:schemeClr val="bg1"/>
                </a:solidFill>
                <a:latin typeface="Arial" panose="020B0604020202020204" pitchFamily="34" charset="0"/>
                <a:cs typeface="Arial" panose="020B0604020202020204" pitchFamily="34" charset="0"/>
              </a:defRPr>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dirty="0"/>
              <a:t>Click to edit Master text styles</a:t>
            </a:r>
          </a:p>
        </p:txBody>
      </p:sp>
      <p:sp>
        <p:nvSpPr>
          <p:cNvPr id="6" name="Content Placeholder 5"/>
          <p:cNvSpPr>
            <a:spLocks noGrp="1"/>
          </p:cNvSpPr>
          <p:nvPr>
            <p:ph sz="quarter" idx="4"/>
          </p:nvPr>
        </p:nvSpPr>
        <p:spPr>
          <a:xfrm>
            <a:off x="12383511" y="4349750"/>
            <a:ext cx="10775259" cy="7902576"/>
          </a:xfrm>
        </p:spPr>
        <p:txBody>
          <a:bodyPr/>
          <a:lstStyle>
            <a:lvl1pPr>
              <a:defRPr sz="4399" b="1">
                <a:solidFill>
                  <a:schemeClr val="bg1"/>
                </a:solidFill>
                <a:latin typeface="Arial" panose="020B0604020202020204" pitchFamily="34" charset="0"/>
                <a:cs typeface="Arial" panose="020B0604020202020204" pitchFamily="34" charset="0"/>
              </a:defRPr>
            </a:lvl1pPr>
            <a:lvl2pPr>
              <a:defRPr sz="3999">
                <a:solidFill>
                  <a:schemeClr val="bg1"/>
                </a:solidFill>
                <a:latin typeface="Arial" panose="020B0604020202020204" pitchFamily="34" charset="0"/>
                <a:cs typeface="Arial" panose="020B0604020202020204" pitchFamily="34" charset="0"/>
              </a:defRPr>
            </a:lvl2pPr>
            <a:lvl3pPr>
              <a:defRPr sz="3599">
                <a:solidFill>
                  <a:schemeClr val="bg1"/>
                </a:solidFill>
                <a:latin typeface="Arial" panose="020B0604020202020204" pitchFamily="34" charset="0"/>
                <a:cs typeface="Arial" panose="020B0604020202020204" pitchFamily="34" charset="0"/>
              </a:defRPr>
            </a:lvl3pPr>
            <a:lvl4pPr>
              <a:defRPr sz="3199">
                <a:solidFill>
                  <a:schemeClr val="bg1"/>
                </a:solidFill>
                <a:latin typeface="Arial" panose="020B0604020202020204" pitchFamily="34" charset="0"/>
                <a:cs typeface="Arial" panose="020B0604020202020204" pitchFamily="34" charset="0"/>
              </a:defRPr>
            </a:lvl4pPr>
            <a:lvl5pPr>
              <a:defRPr sz="3199">
                <a:solidFill>
                  <a:schemeClr val="bg1"/>
                </a:solidFill>
                <a:latin typeface="Arial" panose="020B0604020202020204" pitchFamily="34" charset="0"/>
                <a:cs typeface="Arial" panose="020B0604020202020204" pitchFamily="34" charset="0"/>
              </a:defRPr>
            </a:lvl5pPr>
            <a:lvl6pPr>
              <a:defRPr sz="3199"/>
            </a:lvl6pPr>
            <a:lvl7pPr>
              <a:defRPr sz="3199"/>
            </a:lvl7pPr>
            <a:lvl8pPr>
              <a:defRPr sz="3199"/>
            </a:lvl8pPr>
            <a:lvl9pPr>
              <a:defRPr sz="3199"/>
            </a:lvl9pPr>
          </a:lstStyle>
          <a:p>
            <a:pPr lvl="0"/>
            <a:r>
              <a:rPr lang="en-US" dirty="0"/>
              <a:t>Click to edit Master text styles</a:t>
            </a:r>
          </a:p>
          <a:p>
            <a:pPr lvl="1"/>
            <a:r>
              <a:rPr lang="en-US" dirty="0"/>
              <a:t>Second level</a:t>
            </a:r>
          </a:p>
          <a:p>
            <a:pPr lvl="2"/>
            <a:r>
              <a:rPr lang="en-US" dirty="0"/>
              <a:t>Third level</a:t>
            </a:r>
          </a:p>
        </p:txBody>
      </p:sp>
      <p:sp>
        <p:nvSpPr>
          <p:cNvPr id="7" name="Straight Connector 6"/>
          <p:cNvSpPr>
            <a:spLocks noChangeShapeType="1"/>
          </p:cNvSpPr>
          <p:nvPr userDrawn="1"/>
        </p:nvSpPr>
        <p:spPr bwMode="auto">
          <a:xfrm>
            <a:off x="1371243" y="1676403"/>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
        <p:nvSpPr>
          <p:cNvPr id="10" name="Straight Connector 9"/>
          <p:cNvSpPr>
            <a:spLocks noChangeShapeType="1"/>
          </p:cNvSpPr>
          <p:nvPr userDrawn="1"/>
        </p:nvSpPr>
        <p:spPr bwMode="auto">
          <a:xfrm>
            <a:off x="1828324" y="3962403"/>
            <a:ext cx="9751060" cy="4762"/>
          </a:xfrm>
          <a:prstGeom prst="line">
            <a:avLst/>
          </a:prstGeom>
          <a:noFill/>
          <a:ln w="19050" cap="flat" cmpd="sng" algn="ctr">
            <a:solidFill>
              <a:schemeClr val="bg1"/>
            </a:soli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
        <p:nvSpPr>
          <p:cNvPr id="11" name="Straight Connector 10"/>
          <p:cNvSpPr>
            <a:spLocks noChangeShapeType="1"/>
          </p:cNvSpPr>
          <p:nvPr userDrawn="1"/>
        </p:nvSpPr>
        <p:spPr bwMode="auto">
          <a:xfrm>
            <a:off x="13001413" y="3962403"/>
            <a:ext cx="9751060" cy="4762"/>
          </a:xfrm>
          <a:prstGeom prst="line">
            <a:avLst/>
          </a:prstGeom>
          <a:noFill/>
          <a:ln w="19050" cap="flat" cmpd="sng" algn="ctr">
            <a:solidFill>
              <a:schemeClr val="bg1"/>
            </a:soli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Tree>
    <p:extLst>
      <p:ext uri="{BB962C8B-B14F-4D97-AF65-F5344CB8AC3E}">
        <p14:creationId xmlns:p14="http://schemas.microsoft.com/office/powerpoint/2010/main" val="1508782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Data Points with Supporting Content">
    <p:spTree>
      <p:nvGrpSpPr>
        <p:cNvPr id="1" name=""/>
        <p:cNvGrpSpPr/>
        <p:nvPr/>
      </p:nvGrpSpPr>
      <p:grpSpPr>
        <a:xfrm>
          <a:off x="0" y="0"/>
          <a:ext cx="0" cy="0"/>
          <a:chOff x="0" y="0"/>
          <a:chExt cx="0" cy="0"/>
        </a:xfrm>
      </p:grpSpPr>
      <p:sp>
        <p:nvSpPr>
          <p:cNvPr id="2" name="Title 1"/>
          <p:cNvSpPr>
            <a:spLocks noGrp="1"/>
          </p:cNvSpPr>
          <p:nvPr>
            <p:ph type="title"/>
          </p:nvPr>
        </p:nvSpPr>
        <p:spPr>
          <a:xfrm>
            <a:off x="1218883" y="396876"/>
            <a:ext cx="21939885" cy="1431924"/>
          </a:xfrm>
        </p:spPr>
        <p:txBody>
          <a:bodyPr>
            <a:normAutofit/>
          </a:bodyPr>
          <a:lstStyle>
            <a:lvl1pPr>
              <a:defRPr sz="4799"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218884" y="2743200"/>
            <a:ext cx="10771028" cy="1279524"/>
          </a:xfrm>
        </p:spPr>
        <p:txBody>
          <a:bodyPr anchor="b"/>
          <a:lstStyle>
            <a:lvl1pPr marL="0" indent="0" algn="ctr">
              <a:buNone/>
              <a:defRPr sz="4799" b="1">
                <a:solidFill>
                  <a:schemeClr val="bg1"/>
                </a:solidFill>
                <a:latin typeface="Arial" panose="020B0604020202020204" pitchFamily="34" charset="0"/>
                <a:cs typeface="Arial" panose="020B0604020202020204" pitchFamily="34" charset="0"/>
              </a:defRPr>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dirty="0"/>
              <a:t>Click to edit Master text styles</a:t>
            </a:r>
          </a:p>
        </p:txBody>
      </p:sp>
      <p:sp>
        <p:nvSpPr>
          <p:cNvPr id="4" name="Content Placeholder 3"/>
          <p:cNvSpPr>
            <a:spLocks noGrp="1"/>
          </p:cNvSpPr>
          <p:nvPr>
            <p:ph sz="half" idx="2"/>
          </p:nvPr>
        </p:nvSpPr>
        <p:spPr>
          <a:xfrm>
            <a:off x="1218884" y="4349750"/>
            <a:ext cx="10771028" cy="7902576"/>
          </a:xfrm>
        </p:spPr>
        <p:txBody>
          <a:bodyPr>
            <a:normAutofit/>
          </a:bodyPr>
          <a:lstStyle>
            <a:lvl1pPr marL="0" indent="0">
              <a:buNone/>
              <a:defRPr sz="3999" b="0">
                <a:solidFill>
                  <a:schemeClr val="bg1"/>
                </a:solidFill>
                <a:latin typeface="Arial" panose="020B0604020202020204" pitchFamily="34" charset="0"/>
                <a:cs typeface="Arial" panose="020B0604020202020204" pitchFamily="34" charset="0"/>
              </a:defRPr>
            </a:lvl1pPr>
            <a:lvl2pPr>
              <a:defRPr sz="3999">
                <a:solidFill>
                  <a:schemeClr val="bg1"/>
                </a:solidFill>
                <a:latin typeface="Arial" panose="020B0604020202020204" pitchFamily="34" charset="0"/>
                <a:cs typeface="Arial" panose="020B0604020202020204" pitchFamily="34" charset="0"/>
              </a:defRPr>
            </a:lvl2pPr>
            <a:lvl3pPr>
              <a:defRPr sz="3999">
                <a:solidFill>
                  <a:schemeClr val="bg1"/>
                </a:solidFill>
                <a:latin typeface="Arial" panose="020B0604020202020204" pitchFamily="34" charset="0"/>
                <a:cs typeface="Arial" panose="020B0604020202020204" pitchFamily="34" charset="0"/>
              </a:defRPr>
            </a:lvl3pPr>
            <a:lvl4pPr>
              <a:defRPr sz="3199">
                <a:solidFill>
                  <a:schemeClr val="bg1"/>
                </a:solidFill>
                <a:latin typeface="Arial" panose="020B0604020202020204" pitchFamily="34" charset="0"/>
                <a:cs typeface="Arial" panose="020B0604020202020204" pitchFamily="34" charset="0"/>
              </a:defRPr>
            </a:lvl4pPr>
            <a:lvl5pPr>
              <a:defRPr sz="3199">
                <a:solidFill>
                  <a:schemeClr val="bg1"/>
                </a:solidFill>
                <a:latin typeface="Arial" panose="020B0604020202020204" pitchFamily="34" charset="0"/>
                <a:cs typeface="Arial" panose="020B0604020202020204" pitchFamily="34" charset="0"/>
              </a:defRPr>
            </a:lvl5pPr>
            <a:lvl6pPr>
              <a:defRPr sz="3199"/>
            </a:lvl6pPr>
            <a:lvl7pPr>
              <a:defRPr sz="3199"/>
            </a:lvl7pPr>
            <a:lvl8pPr>
              <a:defRPr sz="3199"/>
            </a:lvl8pPr>
            <a:lvl9pPr>
              <a:defRPr sz="3199"/>
            </a:lvl9pPr>
          </a:lstStyle>
          <a:p>
            <a:pPr lvl="0"/>
            <a:r>
              <a:rPr lang="en-US" dirty="0"/>
              <a:t>Click to edit Master text styles</a:t>
            </a:r>
          </a:p>
        </p:txBody>
      </p:sp>
      <p:sp>
        <p:nvSpPr>
          <p:cNvPr id="5" name="Text Placeholder 4"/>
          <p:cNvSpPr>
            <a:spLocks noGrp="1"/>
          </p:cNvSpPr>
          <p:nvPr>
            <p:ph type="body" sz="quarter" idx="3"/>
          </p:nvPr>
        </p:nvSpPr>
        <p:spPr>
          <a:xfrm>
            <a:off x="12383511" y="2743200"/>
            <a:ext cx="10775259" cy="1279524"/>
          </a:xfrm>
        </p:spPr>
        <p:txBody>
          <a:bodyPr anchor="b"/>
          <a:lstStyle>
            <a:lvl1pPr marL="0" indent="0" algn="ctr">
              <a:buNone/>
              <a:defRPr sz="4799" b="1">
                <a:solidFill>
                  <a:schemeClr val="bg1"/>
                </a:solidFill>
                <a:latin typeface="Arial" panose="020B0604020202020204" pitchFamily="34" charset="0"/>
                <a:cs typeface="Arial" panose="020B0604020202020204" pitchFamily="34" charset="0"/>
              </a:defRPr>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dirty="0"/>
              <a:t>Click to edit Master text styles</a:t>
            </a:r>
          </a:p>
        </p:txBody>
      </p:sp>
      <p:sp>
        <p:nvSpPr>
          <p:cNvPr id="6" name="Content Placeholder 5"/>
          <p:cNvSpPr>
            <a:spLocks noGrp="1"/>
          </p:cNvSpPr>
          <p:nvPr>
            <p:ph sz="quarter" idx="4"/>
          </p:nvPr>
        </p:nvSpPr>
        <p:spPr>
          <a:xfrm>
            <a:off x="12383511" y="4349750"/>
            <a:ext cx="10775259" cy="7902576"/>
          </a:xfrm>
        </p:spPr>
        <p:txBody>
          <a:bodyPr/>
          <a:lstStyle>
            <a:lvl1pPr>
              <a:defRPr sz="4399" b="1">
                <a:solidFill>
                  <a:schemeClr val="bg1"/>
                </a:solidFill>
                <a:latin typeface="Arial" panose="020B0604020202020204" pitchFamily="34" charset="0"/>
                <a:cs typeface="Arial" panose="020B0604020202020204" pitchFamily="34" charset="0"/>
              </a:defRPr>
            </a:lvl1pPr>
            <a:lvl2pPr>
              <a:defRPr sz="3999">
                <a:solidFill>
                  <a:schemeClr val="bg1"/>
                </a:solidFill>
                <a:latin typeface="Arial" panose="020B0604020202020204" pitchFamily="34" charset="0"/>
                <a:cs typeface="Arial" panose="020B0604020202020204" pitchFamily="34" charset="0"/>
              </a:defRPr>
            </a:lvl2pPr>
            <a:lvl3pPr>
              <a:defRPr sz="3599">
                <a:solidFill>
                  <a:schemeClr val="bg1"/>
                </a:solidFill>
                <a:latin typeface="Arial" panose="020B0604020202020204" pitchFamily="34" charset="0"/>
                <a:cs typeface="Arial" panose="020B0604020202020204" pitchFamily="34" charset="0"/>
              </a:defRPr>
            </a:lvl3pPr>
            <a:lvl4pPr>
              <a:defRPr sz="3199">
                <a:solidFill>
                  <a:schemeClr val="bg1"/>
                </a:solidFill>
                <a:latin typeface="Arial" panose="020B0604020202020204" pitchFamily="34" charset="0"/>
                <a:cs typeface="Arial" panose="020B0604020202020204" pitchFamily="34" charset="0"/>
              </a:defRPr>
            </a:lvl4pPr>
            <a:lvl5pPr>
              <a:defRPr sz="3199">
                <a:solidFill>
                  <a:schemeClr val="bg1"/>
                </a:solidFill>
                <a:latin typeface="Arial" panose="020B0604020202020204" pitchFamily="34" charset="0"/>
                <a:cs typeface="Arial" panose="020B0604020202020204" pitchFamily="34" charset="0"/>
              </a:defRPr>
            </a:lvl5pPr>
            <a:lvl6pPr>
              <a:defRPr sz="3199"/>
            </a:lvl6pPr>
            <a:lvl7pPr>
              <a:defRPr sz="3199"/>
            </a:lvl7pPr>
            <a:lvl8pPr>
              <a:defRPr sz="3199"/>
            </a:lvl8pPr>
            <a:lvl9pPr>
              <a:defRPr sz="3199"/>
            </a:lvl9pPr>
          </a:lstStyle>
          <a:p>
            <a:pPr lvl="0"/>
            <a:r>
              <a:rPr lang="en-US" dirty="0"/>
              <a:t>Click to edit Master text styles</a:t>
            </a:r>
          </a:p>
          <a:p>
            <a:pPr lvl="1"/>
            <a:r>
              <a:rPr lang="en-US" dirty="0"/>
              <a:t>Second level</a:t>
            </a:r>
          </a:p>
          <a:p>
            <a:pPr lvl="2"/>
            <a:r>
              <a:rPr lang="en-US" dirty="0"/>
              <a:t>Third level</a:t>
            </a:r>
          </a:p>
        </p:txBody>
      </p:sp>
      <p:sp>
        <p:nvSpPr>
          <p:cNvPr id="7" name="Straight Connector 6"/>
          <p:cNvSpPr>
            <a:spLocks noChangeShapeType="1"/>
          </p:cNvSpPr>
          <p:nvPr userDrawn="1"/>
        </p:nvSpPr>
        <p:spPr bwMode="auto">
          <a:xfrm>
            <a:off x="1371243" y="1676403"/>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
        <p:nvSpPr>
          <p:cNvPr id="8" name="Straight Connector 7"/>
          <p:cNvSpPr>
            <a:spLocks noChangeShapeType="1"/>
          </p:cNvSpPr>
          <p:nvPr userDrawn="1"/>
        </p:nvSpPr>
        <p:spPr bwMode="auto">
          <a:xfrm>
            <a:off x="1828324" y="3962403"/>
            <a:ext cx="9751060" cy="4762"/>
          </a:xfrm>
          <a:prstGeom prst="line">
            <a:avLst/>
          </a:prstGeom>
          <a:noFill/>
          <a:ln w="19050" cap="flat" cmpd="sng" algn="ctr">
            <a:solidFill>
              <a:schemeClr val="bg1"/>
            </a:soli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
        <p:nvSpPr>
          <p:cNvPr id="9" name="Straight Connector 8"/>
          <p:cNvSpPr>
            <a:spLocks noChangeShapeType="1"/>
          </p:cNvSpPr>
          <p:nvPr userDrawn="1"/>
        </p:nvSpPr>
        <p:spPr bwMode="auto">
          <a:xfrm>
            <a:off x="12798266" y="3962403"/>
            <a:ext cx="9751060" cy="4762"/>
          </a:xfrm>
          <a:prstGeom prst="line">
            <a:avLst/>
          </a:prstGeom>
          <a:noFill/>
          <a:ln w="19050" cap="flat" cmpd="sng" algn="ctr">
            <a:solidFill>
              <a:schemeClr val="bg1"/>
            </a:soli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
        <p:nvSpPr>
          <p:cNvPr id="10" name="Straight Connector 9"/>
          <p:cNvSpPr>
            <a:spLocks noChangeShapeType="1"/>
          </p:cNvSpPr>
          <p:nvPr userDrawn="1"/>
        </p:nvSpPr>
        <p:spPr bwMode="auto">
          <a:xfrm>
            <a:off x="12188825" y="4419600"/>
            <a:ext cx="0" cy="7315200"/>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Tree>
    <p:extLst>
      <p:ext uri="{BB962C8B-B14F-4D97-AF65-F5344CB8AC3E}">
        <p14:creationId xmlns:p14="http://schemas.microsoft.com/office/powerpoint/2010/main" val="5253385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ata Points - Extensive">
    <p:spTree>
      <p:nvGrpSpPr>
        <p:cNvPr id="1" name=""/>
        <p:cNvGrpSpPr/>
        <p:nvPr/>
      </p:nvGrpSpPr>
      <p:grpSpPr>
        <a:xfrm>
          <a:off x="0" y="0"/>
          <a:ext cx="0" cy="0"/>
          <a:chOff x="0" y="0"/>
          <a:chExt cx="0" cy="0"/>
        </a:xfrm>
      </p:grpSpPr>
      <p:sp>
        <p:nvSpPr>
          <p:cNvPr id="2" name="Title 1"/>
          <p:cNvSpPr>
            <a:spLocks noGrp="1"/>
          </p:cNvSpPr>
          <p:nvPr>
            <p:ph type="title"/>
          </p:nvPr>
        </p:nvSpPr>
        <p:spPr>
          <a:xfrm>
            <a:off x="1218883" y="396877"/>
            <a:ext cx="21939885" cy="1731962"/>
          </a:xfrm>
        </p:spPr>
        <p:txBody>
          <a:bodyPr>
            <a:normAutofit/>
          </a:bodyPr>
          <a:lstStyle>
            <a:lvl1pPr>
              <a:defRPr sz="4799"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1218883" y="2743203"/>
            <a:ext cx="21939885" cy="9509126"/>
          </a:xfrm>
        </p:spPr>
        <p:txBody>
          <a:bodyPr>
            <a:normAutofit/>
          </a:bodyPr>
          <a:lstStyle>
            <a:lvl1pPr marL="0" indent="0">
              <a:buNone/>
              <a:defRPr sz="3999" b="0">
                <a:solidFill>
                  <a:schemeClr val="bg1"/>
                </a:solidFill>
                <a:latin typeface="Arial" panose="020B0604020202020204" pitchFamily="34" charset="0"/>
                <a:cs typeface="Arial" panose="020B0604020202020204" pitchFamily="34" charset="0"/>
              </a:defRPr>
            </a:lvl1pPr>
            <a:lvl2pPr>
              <a:defRPr sz="3999">
                <a:solidFill>
                  <a:schemeClr val="bg1"/>
                </a:solidFill>
                <a:latin typeface="Arial" panose="020B0604020202020204" pitchFamily="34" charset="0"/>
                <a:cs typeface="Arial" panose="020B0604020202020204" pitchFamily="34" charset="0"/>
              </a:defRPr>
            </a:lvl2pPr>
            <a:lvl3pPr>
              <a:defRPr sz="3999">
                <a:solidFill>
                  <a:schemeClr val="bg1"/>
                </a:solidFill>
                <a:latin typeface="Arial" panose="020B0604020202020204" pitchFamily="34" charset="0"/>
                <a:cs typeface="Arial" panose="020B0604020202020204" pitchFamily="34" charset="0"/>
              </a:defRPr>
            </a:lvl3pPr>
            <a:lvl4pPr>
              <a:defRPr sz="3199">
                <a:solidFill>
                  <a:schemeClr val="bg1"/>
                </a:solidFill>
                <a:latin typeface="Arial" panose="020B0604020202020204" pitchFamily="34" charset="0"/>
                <a:cs typeface="Arial" panose="020B0604020202020204" pitchFamily="34" charset="0"/>
              </a:defRPr>
            </a:lvl4pPr>
            <a:lvl5pPr>
              <a:defRPr sz="3199">
                <a:solidFill>
                  <a:schemeClr val="bg1"/>
                </a:solidFill>
                <a:latin typeface="Arial" panose="020B0604020202020204" pitchFamily="34" charset="0"/>
                <a:cs typeface="Arial" panose="020B0604020202020204" pitchFamily="34" charset="0"/>
              </a:defRPr>
            </a:lvl5pPr>
            <a:lvl6pPr>
              <a:defRPr sz="3199"/>
            </a:lvl6pPr>
            <a:lvl7pPr>
              <a:defRPr sz="3199"/>
            </a:lvl7pPr>
            <a:lvl8pPr>
              <a:defRPr sz="3199"/>
            </a:lvl8pPr>
            <a:lvl9pPr>
              <a:defRPr sz="3199"/>
            </a:lvl9pPr>
          </a:lstStyle>
          <a:p>
            <a:pPr lvl="0"/>
            <a:r>
              <a:rPr lang="en-US" dirty="0"/>
              <a:t>Click to edit Master text styles</a:t>
            </a:r>
          </a:p>
        </p:txBody>
      </p:sp>
      <p:sp>
        <p:nvSpPr>
          <p:cNvPr id="7" name="Straight Connector 6"/>
          <p:cNvSpPr>
            <a:spLocks noChangeShapeType="1"/>
          </p:cNvSpPr>
          <p:nvPr userDrawn="1"/>
        </p:nvSpPr>
        <p:spPr bwMode="auto">
          <a:xfrm>
            <a:off x="1371243" y="2128841"/>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Tree>
    <p:extLst>
      <p:ext uri="{BB962C8B-B14F-4D97-AF65-F5344CB8AC3E}">
        <p14:creationId xmlns:p14="http://schemas.microsoft.com/office/powerpoint/2010/main" val="17068178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8883" y="549279"/>
            <a:ext cx="21939885" cy="1131886"/>
          </a:xfrm>
        </p:spPr>
        <p:txBody>
          <a:bodyPr>
            <a:normAutofit/>
          </a:bodyPr>
          <a:lstStyle>
            <a:lvl1pPr algn="l">
              <a:defRPr sz="7198"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traight Connector 5"/>
          <p:cNvSpPr>
            <a:spLocks noChangeShapeType="1"/>
          </p:cNvSpPr>
          <p:nvPr userDrawn="1"/>
        </p:nvSpPr>
        <p:spPr bwMode="auto">
          <a:xfrm>
            <a:off x="1371243" y="1676403"/>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Tree>
    <p:extLst>
      <p:ext uri="{BB962C8B-B14F-4D97-AF65-F5344CB8AC3E}">
        <p14:creationId xmlns:p14="http://schemas.microsoft.com/office/powerpoint/2010/main" val="38095279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eadership Team: Names With Chart">
    <p:spTree>
      <p:nvGrpSpPr>
        <p:cNvPr id="1" name=""/>
        <p:cNvGrpSpPr/>
        <p:nvPr/>
      </p:nvGrpSpPr>
      <p:grpSpPr>
        <a:xfrm>
          <a:off x="0" y="0"/>
          <a:ext cx="0" cy="0"/>
          <a:chOff x="0" y="0"/>
          <a:chExt cx="0" cy="0"/>
        </a:xfrm>
      </p:grpSpPr>
      <p:sp>
        <p:nvSpPr>
          <p:cNvPr id="6" name="Straight Connector 5"/>
          <p:cNvSpPr>
            <a:spLocks noChangeShapeType="1"/>
          </p:cNvSpPr>
          <p:nvPr userDrawn="1"/>
        </p:nvSpPr>
        <p:spPr bwMode="auto">
          <a:xfrm>
            <a:off x="1371243" y="1676403"/>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
        <p:nvSpPr>
          <p:cNvPr id="7" name="Text Placeholder 2"/>
          <p:cNvSpPr>
            <a:spLocks noGrp="1"/>
          </p:cNvSpPr>
          <p:nvPr>
            <p:ph type="body" idx="1"/>
          </p:nvPr>
        </p:nvSpPr>
        <p:spPr>
          <a:xfrm>
            <a:off x="3047206" y="1524000"/>
            <a:ext cx="20111561" cy="889000"/>
          </a:xfrm>
        </p:spPr>
        <p:txBody>
          <a:bodyPr anchor="b"/>
          <a:lstStyle>
            <a:lvl1pPr marL="0" indent="0">
              <a:buNone/>
              <a:defRPr sz="3999" b="1" i="1">
                <a:solidFill>
                  <a:schemeClr val="bg1"/>
                </a:solidFill>
                <a:latin typeface="Arial" panose="020B0604020202020204" pitchFamily="34" charset="0"/>
                <a:cs typeface="Arial" panose="020B0604020202020204" pitchFamily="34" charset="0"/>
              </a:defRPr>
            </a:lvl1pPr>
            <a:lvl2pPr marL="914171" indent="0">
              <a:buNone/>
              <a:defRPr sz="3599">
                <a:solidFill>
                  <a:schemeClr val="tx1">
                    <a:tint val="75000"/>
                  </a:schemeClr>
                </a:solidFill>
              </a:defRPr>
            </a:lvl2pPr>
            <a:lvl3pPr marL="1828343" indent="0">
              <a:buNone/>
              <a:defRPr sz="3199">
                <a:solidFill>
                  <a:schemeClr val="tx1">
                    <a:tint val="75000"/>
                  </a:schemeClr>
                </a:solidFill>
              </a:defRPr>
            </a:lvl3pPr>
            <a:lvl4pPr marL="2742514" indent="0">
              <a:buNone/>
              <a:defRPr sz="2799">
                <a:solidFill>
                  <a:schemeClr val="tx1">
                    <a:tint val="75000"/>
                  </a:schemeClr>
                </a:solidFill>
              </a:defRPr>
            </a:lvl4pPr>
            <a:lvl5pPr marL="3656686" indent="0">
              <a:buNone/>
              <a:defRPr sz="2799">
                <a:solidFill>
                  <a:schemeClr val="tx1">
                    <a:tint val="75000"/>
                  </a:schemeClr>
                </a:solidFill>
              </a:defRPr>
            </a:lvl5pPr>
            <a:lvl6pPr marL="4570857" indent="0">
              <a:buNone/>
              <a:defRPr sz="2799">
                <a:solidFill>
                  <a:schemeClr val="tx1">
                    <a:tint val="75000"/>
                  </a:schemeClr>
                </a:solidFill>
              </a:defRPr>
            </a:lvl6pPr>
            <a:lvl7pPr marL="5485028" indent="0">
              <a:buNone/>
              <a:defRPr sz="2799">
                <a:solidFill>
                  <a:schemeClr val="tx1">
                    <a:tint val="75000"/>
                  </a:schemeClr>
                </a:solidFill>
              </a:defRPr>
            </a:lvl7pPr>
            <a:lvl8pPr marL="6399200" indent="0">
              <a:buNone/>
              <a:defRPr sz="2799">
                <a:solidFill>
                  <a:schemeClr val="tx1">
                    <a:tint val="75000"/>
                  </a:schemeClr>
                </a:solidFill>
              </a:defRPr>
            </a:lvl8pPr>
            <a:lvl9pPr marL="7313371" indent="0">
              <a:buNone/>
              <a:defRPr sz="2799">
                <a:solidFill>
                  <a:schemeClr val="tx1">
                    <a:tint val="75000"/>
                  </a:schemeClr>
                </a:solidFill>
              </a:defRPr>
            </a:lvl9pPr>
          </a:lstStyle>
          <a:p>
            <a:pPr lvl="0"/>
            <a:r>
              <a:rPr lang="en-US" dirty="0"/>
              <a:t>Click to edit Master text styles</a:t>
            </a:r>
          </a:p>
        </p:txBody>
      </p:sp>
      <p:sp>
        <p:nvSpPr>
          <p:cNvPr id="8" name="Title 7"/>
          <p:cNvSpPr>
            <a:spLocks noGrp="1"/>
          </p:cNvSpPr>
          <p:nvPr>
            <p:ph type="title"/>
          </p:nvPr>
        </p:nvSpPr>
        <p:spPr>
          <a:xfrm>
            <a:off x="1218883" y="457200"/>
            <a:ext cx="21939885" cy="1371600"/>
          </a:xfrm>
        </p:spPr>
        <p:txBody>
          <a:bodyPr>
            <a:normAutofit/>
          </a:bodyPr>
          <a:lstStyle>
            <a:lvl1pPr algn="l">
              <a:defRPr sz="7198"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574038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ocal Point: Chart">
    <p:spTree>
      <p:nvGrpSpPr>
        <p:cNvPr id="1" name=""/>
        <p:cNvGrpSpPr/>
        <p:nvPr/>
      </p:nvGrpSpPr>
      <p:grpSpPr>
        <a:xfrm>
          <a:off x="0" y="0"/>
          <a:ext cx="0" cy="0"/>
          <a:chOff x="0" y="0"/>
          <a:chExt cx="0" cy="0"/>
        </a:xfrm>
      </p:grpSpPr>
      <p:sp>
        <p:nvSpPr>
          <p:cNvPr id="6" name="Straight Connector 5"/>
          <p:cNvSpPr>
            <a:spLocks noChangeShapeType="1"/>
          </p:cNvSpPr>
          <p:nvPr userDrawn="1"/>
        </p:nvSpPr>
        <p:spPr bwMode="auto">
          <a:xfrm>
            <a:off x="1371243" y="1976441"/>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
        <p:nvSpPr>
          <p:cNvPr id="8" name="Title 7"/>
          <p:cNvSpPr>
            <a:spLocks noGrp="1"/>
          </p:cNvSpPr>
          <p:nvPr>
            <p:ph type="title"/>
          </p:nvPr>
        </p:nvSpPr>
        <p:spPr>
          <a:xfrm>
            <a:off x="1218883" y="457200"/>
            <a:ext cx="21939885" cy="1371600"/>
          </a:xfrm>
        </p:spPr>
        <p:txBody>
          <a:bodyPr>
            <a:normAutofit/>
          </a:bodyPr>
          <a:lstStyle>
            <a:lvl1pPr algn="ctr">
              <a:defRPr sz="4799"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Content Placeholder 2"/>
          <p:cNvSpPr>
            <a:spLocks noGrp="1"/>
          </p:cNvSpPr>
          <p:nvPr>
            <p:ph idx="10"/>
          </p:nvPr>
        </p:nvSpPr>
        <p:spPr>
          <a:xfrm>
            <a:off x="1218883" y="2743203"/>
            <a:ext cx="21939885" cy="9509126"/>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326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3" name="Footer Placeholder 2"/>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4" name="Slide Number Placeholder 3"/>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32320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0727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4" y="546100"/>
            <a:ext cx="8020079" cy="2324100"/>
          </a:xfrm>
        </p:spPr>
        <p:txBody>
          <a:bodyPr anchor="b"/>
          <a:lstStyle>
            <a:lvl1pPr algn="l">
              <a:defRPr sz="3999"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9530984" y="546103"/>
            <a:ext cx="13627784" cy="11706226"/>
          </a:xfrm>
        </p:spPr>
        <p:txBody>
          <a:bodyPr/>
          <a:lstStyle>
            <a:lvl1pPr>
              <a:defRPr sz="6398">
                <a:solidFill>
                  <a:schemeClr val="bg1"/>
                </a:solidFill>
                <a:latin typeface="Arial" panose="020B0604020202020204" pitchFamily="34" charset="0"/>
                <a:cs typeface="Arial" panose="020B0604020202020204" pitchFamily="34" charset="0"/>
              </a:defRPr>
            </a:lvl1pPr>
            <a:lvl2pPr>
              <a:defRPr sz="5599">
                <a:solidFill>
                  <a:schemeClr val="bg1"/>
                </a:solidFill>
                <a:latin typeface="Arial" panose="020B0604020202020204" pitchFamily="34" charset="0"/>
                <a:cs typeface="Arial" panose="020B0604020202020204" pitchFamily="34" charset="0"/>
              </a:defRPr>
            </a:lvl2pPr>
            <a:lvl3pPr>
              <a:defRPr sz="4799">
                <a:solidFill>
                  <a:schemeClr val="bg1"/>
                </a:solidFill>
                <a:latin typeface="Arial" panose="020B0604020202020204" pitchFamily="34" charset="0"/>
                <a:cs typeface="Arial" panose="020B0604020202020204" pitchFamily="34" charset="0"/>
              </a:defRPr>
            </a:lvl3pPr>
            <a:lvl4pPr>
              <a:defRPr sz="3999">
                <a:solidFill>
                  <a:schemeClr val="bg1"/>
                </a:solidFill>
                <a:latin typeface="Arial" panose="020B0604020202020204" pitchFamily="34" charset="0"/>
                <a:cs typeface="Arial" panose="020B0604020202020204" pitchFamily="34" charset="0"/>
              </a:defRPr>
            </a:lvl4pPr>
            <a:lvl5pPr>
              <a:defRPr sz="3999">
                <a:solidFill>
                  <a:schemeClr val="bg1"/>
                </a:solidFill>
                <a:latin typeface="Arial" panose="020B0604020202020204" pitchFamily="34" charset="0"/>
                <a:cs typeface="Arial" panose="020B0604020202020204" pitchFamily="34" charset="0"/>
              </a:defRPr>
            </a:lvl5pPr>
            <a:lvl6pPr>
              <a:defRPr sz="3999"/>
            </a:lvl6pPr>
            <a:lvl7pPr>
              <a:defRPr sz="3999"/>
            </a:lvl7pPr>
            <a:lvl8pPr>
              <a:defRPr sz="3999"/>
            </a:lvl8pPr>
            <a:lvl9pPr>
              <a:defRPr sz="39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18884" y="2870203"/>
            <a:ext cx="8020079" cy="9382126"/>
          </a:xfrm>
        </p:spPr>
        <p:txBody>
          <a:bodyPr/>
          <a:lstStyle>
            <a:lvl1pPr marL="0" indent="0">
              <a:buNone/>
              <a:defRPr sz="2799">
                <a:solidFill>
                  <a:schemeClr val="bg1"/>
                </a:solidFill>
                <a:latin typeface="Arial" panose="020B0604020202020204" pitchFamily="34" charset="0"/>
                <a:cs typeface="Arial" panose="020B0604020202020204" pitchFamily="34" charset="0"/>
              </a:defRPr>
            </a:lvl1pPr>
            <a:lvl2pPr marL="914171" indent="0">
              <a:buNone/>
              <a:defRPr sz="2399"/>
            </a:lvl2pPr>
            <a:lvl3pPr marL="1828343" indent="0">
              <a:buNone/>
              <a:defRPr sz="2000"/>
            </a:lvl3pPr>
            <a:lvl4pPr marL="2742514" indent="0">
              <a:buNone/>
              <a:defRPr sz="1800"/>
            </a:lvl4pPr>
            <a:lvl5pPr marL="3656686" indent="0">
              <a:buNone/>
              <a:defRPr sz="1800"/>
            </a:lvl5pPr>
            <a:lvl6pPr marL="4570857" indent="0">
              <a:buNone/>
              <a:defRPr sz="1800"/>
            </a:lvl6pPr>
            <a:lvl7pPr marL="5485028" indent="0">
              <a:buNone/>
              <a:defRPr sz="1800"/>
            </a:lvl7pPr>
            <a:lvl8pPr marL="6399200" indent="0">
              <a:buNone/>
              <a:defRPr sz="1800"/>
            </a:lvl8pPr>
            <a:lvl9pPr marL="7313371" indent="0">
              <a:buNone/>
              <a:defRPr sz="1800"/>
            </a:lvl9pPr>
          </a:lstStyle>
          <a:p>
            <a:pPr lvl="0"/>
            <a:r>
              <a:rPr lang="en-US" dirty="0"/>
              <a:t>Click to edit Master text styles</a:t>
            </a:r>
          </a:p>
        </p:txBody>
      </p:sp>
    </p:spTree>
    <p:extLst>
      <p:ext uri="{BB962C8B-B14F-4D97-AF65-F5344CB8AC3E}">
        <p14:creationId xmlns:p14="http://schemas.microsoft.com/office/powerpoint/2010/main" val="2002557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8189" y="9601200"/>
            <a:ext cx="14626590" cy="1133476"/>
          </a:xfrm>
        </p:spPr>
        <p:txBody>
          <a:bodyPr anchor="b"/>
          <a:lstStyle>
            <a:lvl1pPr algn="l">
              <a:defRPr sz="3999"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4778189" y="1225550"/>
            <a:ext cx="14626590" cy="8229600"/>
          </a:xfrm>
        </p:spPr>
        <p:txBody>
          <a:bodyPr/>
          <a:lstStyle>
            <a:lvl1pPr marL="0" indent="0">
              <a:buNone/>
              <a:defRPr sz="6398"/>
            </a:lvl1pPr>
            <a:lvl2pPr marL="914171" indent="0">
              <a:buNone/>
              <a:defRPr sz="5599"/>
            </a:lvl2pPr>
            <a:lvl3pPr marL="1828343" indent="0">
              <a:buNone/>
              <a:defRPr sz="4799"/>
            </a:lvl3pPr>
            <a:lvl4pPr marL="2742514" indent="0">
              <a:buNone/>
              <a:defRPr sz="3999"/>
            </a:lvl4pPr>
            <a:lvl5pPr marL="3656686" indent="0">
              <a:buNone/>
              <a:defRPr sz="3999"/>
            </a:lvl5pPr>
            <a:lvl6pPr marL="4570857" indent="0">
              <a:buNone/>
              <a:defRPr sz="3999"/>
            </a:lvl6pPr>
            <a:lvl7pPr marL="5485028" indent="0">
              <a:buNone/>
              <a:defRPr sz="3999"/>
            </a:lvl7pPr>
            <a:lvl8pPr marL="6399200" indent="0">
              <a:buNone/>
              <a:defRPr sz="3999"/>
            </a:lvl8pPr>
            <a:lvl9pPr marL="7313371" indent="0">
              <a:buNone/>
              <a:defRPr sz="3999"/>
            </a:lvl9pPr>
          </a:lstStyle>
          <a:p>
            <a:endParaRPr lang="en-US" dirty="0"/>
          </a:p>
        </p:txBody>
      </p:sp>
      <p:sp>
        <p:nvSpPr>
          <p:cNvPr id="4" name="Text Placeholder 3"/>
          <p:cNvSpPr>
            <a:spLocks noGrp="1"/>
          </p:cNvSpPr>
          <p:nvPr>
            <p:ph type="body" sz="half" idx="2"/>
          </p:nvPr>
        </p:nvSpPr>
        <p:spPr>
          <a:xfrm>
            <a:off x="4778189" y="10734676"/>
            <a:ext cx="14626590" cy="1609724"/>
          </a:xfrm>
        </p:spPr>
        <p:txBody>
          <a:bodyPr/>
          <a:lstStyle>
            <a:lvl1pPr marL="0" indent="0">
              <a:buNone/>
              <a:defRPr sz="2799">
                <a:solidFill>
                  <a:schemeClr val="bg1"/>
                </a:solidFill>
                <a:latin typeface="Arial" panose="020B0604020202020204" pitchFamily="34" charset="0"/>
                <a:cs typeface="Arial" panose="020B0604020202020204" pitchFamily="34" charset="0"/>
              </a:defRPr>
            </a:lvl1pPr>
            <a:lvl2pPr marL="914171" indent="0">
              <a:buNone/>
              <a:defRPr sz="2399"/>
            </a:lvl2pPr>
            <a:lvl3pPr marL="1828343" indent="0">
              <a:buNone/>
              <a:defRPr sz="2000"/>
            </a:lvl3pPr>
            <a:lvl4pPr marL="2742514" indent="0">
              <a:buNone/>
              <a:defRPr sz="1800"/>
            </a:lvl4pPr>
            <a:lvl5pPr marL="3656686" indent="0">
              <a:buNone/>
              <a:defRPr sz="1800"/>
            </a:lvl5pPr>
            <a:lvl6pPr marL="4570857" indent="0">
              <a:buNone/>
              <a:defRPr sz="1800"/>
            </a:lvl6pPr>
            <a:lvl7pPr marL="5485028" indent="0">
              <a:buNone/>
              <a:defRPr sz="1800"/>
            </a:lvl7pPr>
            <a:lvl8pPr marL="6399200" indent="0">
              <a:buNone/>
              <a:defRPr sz="1800"/>
            </a:lvl8pPr>
            <a:lvl9pPr marL="7313371" indent="0">
              <a:buNone/>
              <a:defRPr sz="1800"/>
            </a:lvl9pPr>
          </a:lstStyle>
          <a:p>
            <a:pPr lvl="0"/>
            <a:r>
              <a:rPr lang="en-US" dirty="0"/>
              <a:t>Click to edit Master text styles</a:t>
            </a:r>
          </a:p>
        </p:txBody>
      </p:sp>
    </p:spTree>
    <p:extLst>
      <p:ext uri="{BB962C8B-B14F-4D97-AF65-F5344CB8AC3E}">
        <p14:creationId xmlns:p14="http://schemas.microsoft.com/office/powerpoint/2010/main" val="7216312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40431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3796" y="549279"/>
            <a:ext cx="5484971" cy="11703050"/>
          </a:xfrm>
        </p:spPr>
        <p:txBody>
          <a:bodyPr vert="eaVert"/>
          <a:lstStyle>
            <a:lvl1pPr>
              <a:defRPr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218882" y="549279"/>
            <a:ext cx="16048620" cy="11703050"/>
          </a:xfrm>
        </p:spPr>
        <p:txBody>
          <a:bodyPr vert="eaVert"/>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94314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5" name="Picture 4" descr="PowerPoint_Header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 y="0"/>
            <a:ext cx="24377648" cy="4830792"/>
          </a:xfrm>
          <a:prstGeom prst="rect">
            <a:avLst/>
          </a:prstGeom>
        </p:spPr>
      </p:pic>
      <p:sp>
        <p:nvSpPr>
          <p:cNvPr id="10" name="Rectangle 9"/>
          <p:cNvSpPr/>
          <p:nvPr userDrawn="1"/>
        </p:nvSpPr>
        <p:spPr bwMode="auto">
          <a:xfrm>
            <a:off x="2031471" y="2133600"/>
            <a:ext cx="20721003" cy="9906000"/>
          </a:xfrm>
          <a:prstGeom prst="rect">
            <a:avLst/>
          </a:prstGeom>
          <a:solidFill>
            <a:schemeClr val="bg1"/>
          </a:solidFill>
          <a:ln w="9525" cap="flat" cmpd="sng" algn="ctr">
            <a:noFill/>
            <a:prstDash val="solid"/>
            <a:round/>
            <a:headEnd type="none" w="med" len="med"/>
            <a:tailEnd type="none" w="med" len="med"/>
          </a:ln>
          <a:effectLst/>
        </p:spPr>
        <p:txBody>
          <a:bodyPr vert="horz" wrap="square" lIns="182832" tIns="91416" rIns="182832" bIns="91416" numCol="1" rtlCol="0" anchor="t" anchorCtr="0" compatLnSpc="1">
            <a:prstTxWarp prst="textNoShape">
              <a:avLst/>
            </a:prstTxWarp>
          </a:bodyPr>
          <a:lstStyle/>
          <a:p>
            <a:pPr defTabSz="1828343" eaLnBrk="0" fontAlgn="base" hangingPunct="0">
              <a:spcBef>
                <a:spcPct val="0"/>
              </a:spcBef>
              <a:spcAft>
                <a:spcPct val="0"/>
              </a:spcAft>
            </a:pPr>
            <a:endParaRPr lang="en-US" sz="4799" dirty="0">
              <a:solidFill>
                <a:prstClr val="black"/>
              </a:solidFill>
              <a:latin typeface="Times" pitchFamily="18" charset="0"/>
            </a:endParaRPr>
          </a:p>
        </p:txBody>
      </p:sp>
      <p:pic>
        <p:nvPicPr>
          <p:cNvPr id="8" name="Picture 7" descr="PowerPoint_Cover_Divider.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49259" y="8870953"/>
            <a:ext cx="19190627" cy="577850"/>
          </a:xfrm>
          <a:prstGeom prst="rect">
            <a:avLst/>
          </a:prstGeom>
        </p:spPr>
      </p:pic>
      <p:sp>
        <p:nvSpPr>
          <p:cNvPr id="4098" name="Rectangle 2"/>
          <p:cNvSpPr>
            <a:spLocks noGrp="1" noChangeArrowheads="1"/>
          </p:cNvSpPr>
          <p:nvPr>
            <p:ph type="ctrTitle"/>
          </p:nvPr>
        </p:nvSpPr>
        <p:spPr>
          <a:xfrm>
            <a:off x="0" y="9601200"/>
            <a:ext cx="24580797" cy="1828800"/>
          </a:xfrm>
        </p:spPr>
        <p:txBody>
          <a:bodyPr/>
          <a:lstStyle>
            <a:lvl1pPr algn="ctr">
              <a:defRPr sz="9198" b="1" i="0" cap="none" baseline="0">
                <a:solidFill>
                  <a:srgbClr val="1B3455"/>
                </a:solidFill>
                <a:latin typeface="Calibri" pitchFamily="34" charset="0"/>
                <a:cs typeface="Times New Roman" pitchFamily="18" charset="0"/>
              </a:defRPr>
            </a:lvl1pPr>
          </a:lstStyle>
          <a:p>
            <a:r>
              <a:rPr lang="en-US" dirty="0"/>
              <a:t>Click to edit Master title style</a:t>
            </a:r>
          </a:p>
        </p:txBody>
      </p:sp>
      <p:pic>
        <p:nvPicPr>
          <p:cNvPr id="11" name="Picture 10" descr="PowerPoint_Footer.jp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12985212"/>
            <a:ext cx="24377650" cy="730788"/>
          </a:xfrm>
          <a:prstGeom prst="rect">
            <a:avLst/>
          </a:prstGeom>
        </p:spPr>
      </p:pic>
      <p:pic>
        <p:nvPicPr>
          <p:cNvPr id="13" name="Picture 12" descr="PowerPoint_Cover_Picture_test2.jp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057364" y="2834640"/>
            <a:ext cx="18882521" cy="5547360"/>
          </a:xfrm>
          <a:prstGeom prst="rect">
            <a:avLst/>
          </a:prstGeom>
        </p:spPr>
      </p:pic>
    </p:spTree>
    <p:extLst>
      <p:ext uri="{BB962C8B-B14F-4D97-AF65-F5344CB8AC3E}">
        <p14:creationId xmlns:p14="http://schemas.microsoft.com/office/powerpoint/2010/main" val="1376642031"/>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Leadership Team: Names With Text Content">
    <p:spTree>
      <p:nvGrpSpPr>
        <p:cNvPr id="1" name=""/>
        <p:cNvGrpSpPr/>
        <p:nvPr/>
      </p:nvGrpSpPr>
      <p:grpSpPr>
        <a:xfrm>
          <a:off x="0" y="0"/>
          <a:ext cx="0" cy="0"/>
          <a:chOff x="0" y="0"/>
          <a:chExt cx="0" cy="0"/>
        </a:xfrm>
      </p:grpSpPr>
      <p:sp>
        <p:nvSpPr>
          <p:cNvPr id="6" name="Straight Connector 5"/>
          <p:cNvSpPr>
            <a:spLocks noChangeShapeType="1"/>
          </p:cNvSpPr>
          <p:nvPr userDrawn="1"/>
        </p:nvSpPr>
        <p:spPr bwMode="auto">
          <a:xfrm>
            <a:off x="1371243" y="1676403"/>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
        <p:nvSpPr>
          <p:cNvPr id="7" name="Text Placeholder 2"/>
          <p:cNvSpPr>
            <a:spLocks noGrp="1"/>
          </p:cNvSpPr>
          <p:nvPr>
            <p:ph type="body" idx="1"/>
          </p:nvPr>
        </p:nvSpPr>
        <p:spPr>
          <a:xfrm>
            <a:off x="3047206" y="1524000"/>
            <a:ext cx="20111561" cy="889000"/>
          </a:xfrm>
        </p:spPr>
        <p:txBody>
          <a:bodyPr anchor="b"/>
          <a:lstStyle>
            <a:lvl1pPr marL="0" indent="0">
              <a:buNone/>
              <a:defRPr sz="3999" b="1" i="1">
                <a:solidFill>
                  <a:schemeClr val="tx1">
                    <a:tint val="75000"/>
                  </a:schemeClr>
                </a:solidFill>
                <a:latin typeface="Arial" panose="020B0604020202020204" pitchFamily="34" charset="0"/>
                <a:cs typeface="Arial" panose="020B0604020202020204" pitchFamily="34" charset="0"/>
              </a:defRPr>
            </a:lvl1pPr>
            <a:lvl2pPr marL="914171" indent="0">
              <a:buNone/>
              <a:defRPr sz="3599">
                <a:solidFill>
                  <a:schemeClr val="tx1">
                    <a:tint val="75000"/>
                  </a:schemeClr>
                </a:solidFill>
              </a:defRPr>
            </a:lvl2pPr>
            <a:lvl3pPr marL="1828343" indent="0">
              <a:buNone/>
              <a:defRPr sz="3199">
                <a:solidFill>
                  <a:schemeClr val="tx1">
                    <a:tint val="75000"/>
                  </a:schemeClr>
                </a:solidFill>
              </a:defRPr>
            </a:lvl3pPr>
            <a:lvl4pPr marL="2742514" indent="0">
              <a:buNone/>
              <a:defRPr sz="2799">
                <a:solidFill>
                  <a:schemeClr val="tx1">
                    <a:tint val="75000"/>
                  </a:schemeClr>
                </a:solidFill>
              </a:defRPr>
            </a:lvl4pPr>
            <a:lvl5pPr marL="3656686" indent="0">
              <a:buNone/>
              <a:defRPr sz="2799">
                <a:solidFill>
                  <a:schemeClr val="tx1">
                    <a:tint val="75000"/>
                  </a:schemeClr>
                </a:solidFill>
              </a:defRPr>
            </a:lvl5pPr>
            <a:lvl6pPr marL="4570857" indent="0">
              <a:buNone/>
              <a:defRPr sz="2799">
                <a:solidFill>
                  <a:schemeClr val="tx1">
                    <a:tint val="75000"/>
                  </a:schemeClr>
                </a:solidFill>
              </a:defRPr>
            </a:lvl6pPr>
            <a:lvl7pPr marL="5485028" indent="0">
              <a:buNone/>
              <a:defRPr sz="2799">
                <a:solidFill>
                  <a:schemeClr val="tx1">
                    <a:tint val="75000"/>
                  </a:schemeClr>
                </a:solidFill>
              </a:defRPr>
            </a:lvl7pPr>
            <a:lvl8pPr marL="6399200" indent="0">
              <a:buNone/>
              <a:defRPr sz="2799">
                <a:solidFill>
                  <a:schemeClr val="tx1">
                    <a:tint val="75000"/>
                  </a:schemeClr>
                </a:solidFill>
              </a:defRPr>
            </a:lvl8pPr>
            <a:lvl9pPr marL="7313371" indent="0">
              <a:buNone/>
              <a:defRPr sz="2799">
                <a:solidFill>
                  <a:schemeClr val="tx1">
                    <a:tint val="75000"/>
                  </a:schemeClr>
                </a:solidFill>
              </a:defRPr>
            </a:lvl9pPr>
          </a:lstStyle>
          <a:p>
            <a:pPr lvl="0"/>
            <a:r>
              <a:rPr lang="en-US" dirty="0"/>
              <a:t>Click to edit Master text styles</a:t>
            </a:r>
          </a:p>
        </p:txBody>
      </p:sp>
      <p:sp>
        <p:nvSpPr>
          <p:cNvPr id="8" name="Title 7"/>
          <p:cNvSpPr>
            <a:spLocks noGrp="1"/>
          </p:cNvSpPr>
          <p:nvPr>
            <p:ph type="title"/>
          </p:nvPr>
        </p:nvSpPr>
        <p:spPr>
          <a:xfrm>
            <a:off x="1218883" y="457200"/>
            <a:ext cx="21939885" cy="1371600"/>
          </a:xfrm>
        </p:spPr>
        <p:txBody>
          <a:bodyPr>
            <a:normAutofit/>
          </a:bodyPr>
          <a:lstStyle>
            <a:lvl1pPr algn="l">
              <a:defRPr sz="7198"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Content Placeholder 2"/>
          <p:cNvSpPr>
            <a:spLocks noGrp="1"/>
          </p:cNvSpPr>
          <p:nvPr>
            <p:ph idx="10"/>
          </p:nvPr>
        </p:nvSpPr>
        <p:spPr>
          <a:xfrm>
            <a:off x="1218883" y="2743203"/>
            <a:ext cx="21939885" cy="9509126"/>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41247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5" name="Picture 4" descr="PowerPoint_Header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 y="0"/>
            <a:ext cx="24377648" cy="4830792"/>
          </a:xfrm>
          <a:prstGeom prst="rect">
            <a:avLst/>
          </a:prstGeom>
        </p:spPr>
      </p:pic>
      <p:sp>
        <p:nvSpPr>
          <p:cNvPr id="10" name="Rectangle 9"/>
          <p:cNvSpPr/>
          <p:nvPr userDrawn="1"/>
        </p:nvSpPr>
        <p:spPr bwMode="auto">
          <a:xfrm>
            <a:off x="2031471" y="2133600"/>
            <a:ext cx="20721003" cy="9906000"/>
          </a:xfrm>
          <a:prstGeom prst="rect">
            <a:avLst/>
          </a:prstGeom>
          <a:solidFill>
            <a:schemeClr val="bg1"/>
          </a:solidFill>
          <a:ln w="9525" cap="flat" cmpd="sng" algn="ctr">
            <a:noFill/>
            <a:prstDash val="solid"/>
            <a:round/>
            <a:headEnd type="none" w="med" len="med"/>
            <a:tailEnd type="none" w="med" len="med"/>
          </a:ln>
          <a:effectLst/>
        </p:spPr>
        <p:txBody>
          <a:bodyPr vert="horz" wrap="square" lIns="182832" tIns="91416" rIns="182832" bIns="91416" numCol="1" rtlCol="0" anchor="t" anchorCtr="0" compatLnSpc="1">
            <a:prstTxWarp prst="textNoShape">
              <a:avLst/>
            </a:prstTxWarp>
          </a:bodyPr>
          <a:lstStyle/>
          <a:p>
            <a:pPr defTabSz="1828343" eaLnBrk="0" fontAlgn="base" hangingPunct="0">
              <a:spcBef>
                <a:spcPct val="0"/>
              </a:spcBef>
              <a:spcAft>
                <a:spcPct val="0"/>
              </a:spcAft>
            </a:pPr>
            <a:endParaRPr lang="en-US" sz="4799" dirty="0">
              <a:solidFill>
                <a:prstClr val="black"/>
              </a:solidFill>
              <a:latin typeface="Times" pitchFamily="18" charset="0"/>
            </a:endParaRPr>
          </a:p>
        </p:txBody>
      </p:sp>
      <p:pic>
        <p:nvPicPr>
          <p:cNvPr id="8" name="Picture 7" descr="PowerPoint_Cover_Divider.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49259" y="8870953"/>
            <a:ext cx="19190627" cy="577850"/>
          </a:xfrm>
          <a:prstGeom prst="rect">
            <a:avLst/>
          </a:prstGeom>
        </p:spPr>
      </p:pic>
      <p:sp>
        <p:nvSpPr>
          <p:cNvPr id="4098" name="Rectangle 2"/>
          <p:cNvSpPr>
            <a:spLocks noGrp="1" noChangeArrowheads="1"/>
          </p:cNvSpPr>
          <p:nvPr>
            <p:ph type="ctrTitle"/>
          </p:nvPr>
        </p:nvSpPr>
        <p:spPr>
          <a:xfrm>
            <a:off x="0" y="9601200"/>
            <a:ext cx="24580797" cy="1828800"/>
          </a:xfrm>
        </p:spPr>
        <p:txBody>
          <a:bodyPr/>
          <a:lstStyle>
            <a:lvl1pPr algn="ctr">
              <a:defRPr sz="9198" b="1" i="0" cap="none" baseline="0">
                <a:solidFill>
                  <a:srgbClr val="1B3455"/>
                </a:solidFill>
                <a:latin typeface="Calibri" pitchFamily="34" charset="0"/>
                <a:cs typeface="Times New Roman" pitchFamily="18" charset="0"/>
              </a:defRPr>
            </a:lvl1pPr>
          </a:lstStyle>
          <a:p>
            <a:r>
              <a:rPr lang="en-US" dirty="0"/>
              <a:t>Click to edit Master title style</a:t>
            </a:r>
          </a:p>
        </p:txBody>
      </p:sp>
      <p:pic>
        <p:nvPicPr>
          <p:cNvPr id="11" name="Picture 10" descr="PowerPoint_Footer.jp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12985212"/>
            <a:ext cx="24377650" cy="730788"/>
          </a:xfrm>
          <a:prstGeom prst="rect">
            <a:avLst/>
          </a:prstGeom>
        </p:spPr>
      </p:pic>
      <p:pic>
        <p:nvPicPr>
          <p:cNvPr id="13" name="Picture 12" descr="PowerPoint_Cover_Picture_test2.jp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057364" y="2834640"/>
            <a:ext cx="18882521" cy="5547360"/>
          </a:xfrm>
          <a:prstGeom prst="rect">
            <a:avLst/>
          </a:prstGeom>
        </p:spPr>
      </p:pic>
    </p:spTree>
    <p:extLst>
      <p:ext uri="{BB962C8B-B14F-4D97-AF65-F5344CB8AC3E}">
        <p14:creationId xmlns:p14="http://schemas.microsoft.com/office/powerpoint/2010/main" val="1257283446"/>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bwMode="auto">
          <a:xfrm>
            <a:off x="-203147" y="10972800"/>
            <a:ext cx="24580797" cy="2788920"/>
          </a:xfrm>
          <a:prstGeom prst="rect">
            <a:avLst/>
          </a:prstGeom>
          <a:solidFill>
            <a:schemeClr val="bg1"/>
          </a:solidFill>
          <a:ln w="9525" cap="flat" cmpd="sng" algn="ctr">
            <a:noFill/>
            <a:prstDash val="solid"/>
            <a:round/>
            <a:headEnd type="none" w="med" len="med"/>
            <a:tailEnd type="none" w="med" len="med"/>
          </a:ln>
          <a:effectLst/>
        </p:spPr>
        <p:txBody>
          <a:bodyPr vert="horz" wrap="square" lIns="182832" tIns="91416" rIns="182832" bIns="91416" numCol="1" rtlCol="0" anchor="t" anchorCtr="0" compatLnSpc="1">
            <a:prstTxWarp prst="textNoShape">
              <a:avLst/>
            </a:prstTxWarp>
          </a:bodyPr>
          <a:lstStyle/>
          <a:p>
            <a:pPr defTabSz="1828343" eaLnBrk="0" fontAlgn="base" hangingPunct="0">
              <a:spcBef>
                <a:spcPct val="0"/>
              </a:spcBef>
              <a:spcAft>
                <a:spcPct val="0"/>
              </a:spcAft>
            </a:pPr>
            <a:endParaRPr lang="en-US" sz="4799" dirty="0">
              <a:solidFill>
                <a:prstClr val="black"/>
              </a:solidFill>
              <a:latin typeface="Times" pitchFamily="18" charset="0"/>
            </a:endParaRPr>
          </a:p>
        </p:txBody>
      </p:sp>
      <p:sp>
        <p:nvSpPr>
          <p:cNvPr id="15" name="Title 14"/>
          <p:cNvSpPr>
            <a:spLocks noGrp="1"/>
          </p:cNvSpPr>
          <p:nvPr>
            <p:ph type="title"/>
          </p:nvPr>
        </p:nvSpPr>
        <p:spPr>
          <a:xfrm>
            <a:off x="-203147" y="9296400"/>
            <a:ext cx="24580797" cy="1722120"/>
          </a:xfrm>
          <a:solidFill>
            <a:schemeClr val="tx1"/>
          </a:solidFill>
        </p:spPr>
        <p:txBody>
          <a:bodyPr>
            <a:normAutofit/>
          </a:bodyPr>
          <a:lstStyle>
            <a:lvl1pPr>
              <a:defRPr sz="7198"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Rectangle 12"/>
          <p:cNvSpPr/>
          <p:nvPr userDrawn="1"/>
        </p:nvSpPr>
        <p:spPr bwMode="auto">
          <a:xfrm>
            <a:off x="0" y="10972800"/>
            <a:ext cx="16454914" cy="2743200"/>
          </a:xfrm>
          <a:prstGeom prst="rect">
            <a:avLst/>
          </a:prstGeom>
          <a:noFill/>
          <a:ln w="9525" cap="flat" cmpd="sng" algn="ctr">
            <a:noFill/>
            <a:prstDash val="solid"/>
            <a:round/>
            <a:headEnd type="none" w="med" len="med"/>
            <a:tailEnd type="none" w="med" len="med"/>
          </a:ln>
          <a:effectLst/>
        </p:spPr>
        <p:txBody>
          <a:bodyPr vert="horz" wrap="square" lIns="182832" tIns="91416" rIns="182832" bIns="91416" numCol="1" rtlCol="0" anchor="t" anchorCtr="0" compatLnSpc="1">
            <a:prstTxWarp prst="textNoShape">
              <a:avLst/>
            </a:prstTxWarp>
          </a:bodyPr>
          <a:lstStyle/>
          <a:p>
            <a:pPr defTabSz="1828343" eaLnBrk="0" fontAlgn="base" hangingPunct="0">
              <a:spcBef>
                <a:spcPct val="0"/>
              </a:spcBef>
              <a:spcAft>
                <a:spcPct val="0"/>
              </a:spcAft>
            </a:pPr>
            <a:endParaRPr lang="en-US" sz="4799" dirty="0">
              <a:solidFill>
                <a:prstClr val="black"/>
              </a:solidFill>
              <a:latin typeface="Times" pitchFamily="18" charset="0"/>
            </a:endParaRPr>
          </a:p>
        </p:txBody>
      </p:sp>
      <p:cxnSp>
        <p:nvCxnSpPr>
          <p:cNvPr id="4" name="Straight Connector 3"/>
          <p:cNvCxnSpPr/>
          <p:nvPr userDrawn="1"/>
        </p:nvCxnSpPr>
        <p:spPr>
          <a:xfrm>
            <a:off x="5281824" y="10993120"/>
            <a:ext cx="0" cy="27686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0766795" y="10972800"/>
            <a:ext cx="0" cy="27686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bwMode="auto">
          <a:xfrm>
            <a:off x="16658061" y="12954000"/>
            <a:ext cx="7516442"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182832" tIns="91416" rIns="182832" bIns="91416" numCol="1" rtlCol="0" anchor="t" anchorCtr="0" compatLnSpc="1">
            <a:prstTxWarp prst="textNoShape">
              <a:avLst/>
            </a:prstTxWarp>
          </a:bodyPr>
          <a:lstStyle/>
          <a:p>
            <a:pPr algn="ctr" defTabSz="1828343" eaLnBrk="0" fontAlgn="base" hangingPunct="0">
              <a:spcBef>
                <a:spcPct val="0"/>
              </a:spcBef>
              <a:spcAft>
                <a:spcPct val="0"/>
              </a:spcAft>
            </a:pPr>
            <a:r>
              <a:rPr lang="en-US" sz="2399" i="1" dirty="0">
                <a:solidFill>
                  <a:srgbClr val="1B3455"/>
                </a:solidFill>
                <a:latin typeface="TheMixOffice" panose="02010503040302060204" pitchFamily="2" charset="0"/>
              </a:rPr>
              <a:t>100 Years of Securing Florida’s Future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215267" y="11449229"/>
            <a:ext cx="6349796" cy="1352374"/>
          </a:xfrm>
          <a:prstGeom prst="rect">
            <a:avLst/>
          </a:prstGeom>
        </p:spPr>
      </p:pic>
      <p:pic>
        <p:nvPicPr>
          <p:cNvPr id="3" name="Picture 2"/>
          <p:cNvPicPr>
            <a:picLocks noChangeAspect="1"/>
          </p:cNvPicPr>
          <p:nvPr userDrawn="1"/>
        </p:nvPicPr>
        <p:blipFill rotWithShape="1">
          <a:blip r:embed="rId3" cstate="email">
            <a:extLst>
              <a:ext uri="{28A0092B-C50C-407E-A947-70E740481C1C}">
                <a14:useLocalDpi xmlns:a14="http://schemas.microsoft.com/office/drawing/2010/main"/>
              </a:ext>
            </a:extLst>
          </a:blip>
          <a:srcRect r="-80"/>
          <a:stretch/>
        </p:blipFill>
        <p:spPr>
          <a:xfrm>
            <a:off x="-183488" y="-152400"/>
            <a:ext cx="24561138" cy="9448800"/>
          </a:xfrm>
          <a:prstGeom prst="rect">
            <a:avLst/>
          </a:prstGeom>
        </p:spPr>
      </p:pic>
      <p:pic>
        <p:nvPicPr>
          <p:cNvPr id="6" name="Picture 5"/>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031568" y="11011914"/>
            <a:ext cx="4233897" cy="2743200"/>
          </a:xfrm>
          <a:prstGeom prst="rect">
            <a:avLst/>
          </a:prstGeom>
        </p:spPr>
      </p:pic>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03553" y="11018523"/>
            <a:ext cx="4234713" cy="2772438"/>
          </a:xfrm>
          <a:prstGeom prst="rect">
            <a:avLst/>
          </a:prstGeom>
        </p:spPr>
      </p:pic>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2319796" y="11011917"/>
            <a:ext cx="3958091" cy="2726946"/>
          </a:xfrm>
          <a:prstGeom prst="rect">
            <a:avLst/>
          </a:prstGeom>
        </p:spPr>
      </p:pic>
      <p:pic>
        <p:nvPicPr>
          <p:cNvPr id="11" name="Picture 10"/>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8255684" y="11011917"/>
            <a:ext cx="4073897" cy="2786550"/>
          </a:xfrm>
          <a:prstGeom prst="rect">
            <a:avLst/>
          </a:prstGeom>
        </p:spPr>
      </p:pic>
    </p:spTree>
    <p:extLst>
      <p:ext uri="{BB962C8B-B14F-4D97-AF65-F5344CB8AC3E}">
        <p14:creationId xmlns:p14="http://schemas.microsoft.com/office/powerpoint/2010/main" val="32026125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1218883" y="549279"/>
            <a:ext cx="21939885" cy="1131886"/>
          </a:xfrm>
        </p:spPr>
        <p:txBody>
          <a:bodyPr>
            <a:noAutofit/>
          </a:bodyPr>
          <a:lstStyle>
            <a:lvl1pPr algn="ctr">
              <a:defRPr sz="4799"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218883" y="2133603"/>
            <a:ext cx="21939885" cy="10118726"/>
          </a:xfrm>
        </p:spPr>
        <p:txBody>
          <a:bodyPr/>
          <a:lstStyle>
            <a:lvl1pPr>
              <a:defRPr sz="4399" b="1">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0"/>
            <a:endParaRPr lang="en-US" dirty="0"/>
          </a:p>
          <a:p>
            <a:pPr lvl="0"/>
            <a:endParaRPr lang="en-US" dirty="0"/>
          </a:p>
        </p:txBody>
      </p:sp>
      <p:sp>
        <p:nvSpPr>
          <p:cNvPr id="7" name="Straight Connector 6"/>
          <p:cNvSpPr>
            <a:spLocks noChangeShapeType="1"/>
          </p:cNvSpPr>
          <p:nvPr userDrawn="1"/>
        </p:nvSpPr>
        <p:spPr bwMode="auto">
          <a:xfrm>
            <a:off x="1371243" y="1676403"/>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Tree>
    <p:extLst>
      <p:ext uri="{BB962C8B-B14F-4D97-AF65-F5344CB8AC3E}">
        <p14:creationId xmlns:p14="http://schemas.microsoft.com/office/powerpoint/2010/main" val="1160672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40" y="914400"/>
            <a:ext cx="7862426" cy="3200400"/>
          </a:xfrm>
          <a:prstGeom prst="rect">
            <a:avLst/>
          </a:prstGeom>
        </p:spPr>
        <p:txBody>
          <a:bodyPr anchor="b"/>
          <a:lstStyle>
            <a:lvl1pPr>
              <a:defRPr sz="6398"/>
            </a:lvl1pPr>
          </a:lstStyle>
          <a:p>
            <a:r>
              <a:rPr lang="en-US"/>
              <a:t>Click to edit Master title style</a:t>
            </a:r>
            <a:endParaRPr lang="en-US" dirty="0"/>
          </a:p>
        </p:txBody>
      </p:sp>
      <p:sp>
        <p:nvSpPr>
          <p:cNvPr id="3" name="Content Placeholder 2"/>
          <p:cNvSpPr>
            <a:spLocks noGrp="1"/>
          </p:cNvSpPr>
          <p:nvPr>
            <p:ph idx="1"/>
          </p:nvPr>
        </p:nvSpPr>
        <p:spPr>
          <a:xfrm>
            <a:off x="10363677" y="1974851"/>
            <a:ext cx="12341185" cy="9747250"/>
          </a:xfrm>
        </p:spPr>
        <p:txBody>
          <a:bodyPr/>
          <a:lstStyle>
            <a:lvl1pPr>
              <a:defRPr sz="6398"/>
            </a:lvl1pPr>
            <a:lvl2pPr>
              <a:defRPr sz="5599"/>
            </a:lvl2pPr>
            <a:lvl3pPr>
              <a:defRPr sz="4799"/>
            </a:lvl3pPr>
            <a:lvl4pPr>
              <a:defRPr sz="3999"/>
            </a:lvl4pPr>
            <a:lvl5pPr>
              <a:defRPr sz="3999"/>
            </a:lvl5pPr>
            <a:lvl6pPr>
              <a:defRPr sz="3999"/>
            </a:lvl6pPr>
            <a:lvl7pPr>
              <a:defRPr sz="3999"/>
            </a:lvl7pPr>
            <a:lvl8pPr>
              <a:defRPr sz="3999"/>
            </a:lvl8pPr>
            <a:lvl9pPr>
              <a:defRPr sz="3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6" name="Footer Placeholder 5"/>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7" name="Slide Number Placeholder 6"/>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8937349"/>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Agenda- Segue">
    <p:spTree>
      <p:nvGrpSpPr>
        <p:cNvPr id="1" name=""/>
        <p:cNvGrpSpPr/>
        <p:nvPr/>
      </p:nvGrpSpPr>
      <p:grpSpPr>
        <a:xfrm>
          <a:off x="0" y="0"/>
          <a:ext cx="0" cy="0"/>
          <a:chOff x="0" y="0"/>
          <a:chExt cx="0" cy="0"/>
        </a:xfrm>
      </p:grpSpPr>
      <p:sp>
        <p:nvSpPr>
          <p:cNvPr id="2" name="Title 1"/>
          <p:cNvSpPr>
            <a:spLocks noGrp="1"/>
          </p:cNvSpPr>
          <p:nvPr>
            <p:ph type="title"/>
          </p:nvPr>
        </p:nvSpPr>
        <p:spPr>
          <a:xfrm>
            <a:off x="1218883" y="549279"/>
            <a:ext cx="21939885" cy="1131886"/>
          </a:xfrm>
        </p:spPr>
        <p:txBody>
          <a:bodyPr>
            <a:noAutofit/>
          </a:bodyPr>
          <a:lstStyle>
            <a:lvl1pPr algn="ctr">
              <a:defRPr sz="4799"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218883" y="2133603"/>
            <a:ext cx="21939885" cy="10118726"/>
          </a:xfrm>
        </p:spPr>
        <p:txBody>
          <a:bodyPr/>
          <a:lstStyle>
            <a:lvl1pPr>
              <a:defRPr sz="4399" b="1">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0"/>
            <a:endParaRPr lang="en-US" dirty="0"/>
          </a:p>
          <a:p>
            <a:pPr lvl="0"/>
            <a:endParaRPr lang="en-US" dirty="0"/>
          </a:p>
        </p:txBody>
      </p:sp>
      <p:sp>
        <p:nvSpPr>
          <p:cNvPr id="7" name="Straight Connector 6"/>
          <p:cNvSpPr>
            <a:spLocks noChangeShapeType="1"/>
          </p:cNvSpPr>
          <p:nvPr userDrawn="1"/>
        </p:nvSpPr>
        <p:spPr bwMode="auto">
          <a:xfrm>
            <a:off x="1371243" y="1676403"/>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Tree>
    <p:extLst>
      <p:ext uri="{BB962C8B-B14F-4D97-AF65-F5344CB8AC3E}">
        <p14:creationId xmlns:p14="http://schemas.microsoft.com/office/powerpoint/2010/main" val="1969562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8883" y="549276"/>
            <a:ext cx="21939885" cy="2346324"/>
          </a:xfrm>
        </p:spPr>
        <p:txBody>
          <a:bodyPr>
            <a:noAutofit/>
          </a:bodyPr>
          <a:lstStyle>
            <a:lvl1pPr algn="ctr">
              <a:defRPr sz="4799"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218883" y="3352803"/>
            <a:ext cx="21939885" cy="8899526"/>
          </a:xfrm>
        </p:spPr>
        <p:txBody>
          <a:bodyPr/>
          <a:lstStyle>
            <a:lvl1pPr>
              <a:defRPr sz="4399" b="1">
                <a:solidFill>
                  <a:schemeClr val="bg1"/>
                </a:solidFill>
                <a:latin typeface="Arial" panose="020B0604020202020204" pitchFamily="34" charset="0"/>
                <a:cs typeface="Arial" panose="020B0604020202020204" pitchFamily="34" charset="0"/>
              </a:defRPr>
            </a:lvl1pPr>
            <a:lvl2pPr>
              <a:defRPr sz="3999">
                <a:solidFill>
                  <a:schemeClr val="bg1"/>
                </a:solidFill>
                <a:latin typeface="Arial" panose="020B0604020202020204" pitchFamily="34" charset="0"/>
                <a:cs typeface="Arial" panose="020B0604020202020204" pitchFamily="34" charset="0"/>
              </a:defRPr>
            </a:lvl2pPr>
            <a:lvl3pPr>
              <a:defRPr sz="3999">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Straight Connector 6"/>
          <p:cNvSpPr>
            <a:spLocks noChangeShapeType="1"/>
          </p:cNvSpPr>
          <p:nvPr userDrawn="1"/>
        </p:nvSpPr>
        <p:spPr bwMode="auto">
          <a:xfrm>
            <a:off x="1371243" y="2890841"/>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Tree>
    <p:extLst>
      <p:ext uri="{BB962C8B-B14F-4D97-AF65-F5344CB8AC3E}">
        <p14:creationId xmlns:p14="http://schemas.microsoft.com/office/powerpoint/2010/main" val="41205111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66" y="8813803"/>
            <a:ext cx="20721003" cy="2724150"/>
          </a:xfrm>
        </p:spPr>
        <p:txBody>
          <a:bodyPr anchor="t"/>
          <a:lstStyle>
            <a:lvl1pPr algn="l">
              <a:defRPr sz="7998" b="1" cap="all">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925666" y="5813427"/>
            <a:ext cx="20721003" cy="3000374"/>
          </a:xfrm>
        </p:spPr>
        <p:txBody>
          <a:bodyPr anchor="b"/>
          <a:lstStyle>
            <a:lvl1pPr marL="0" indent="0">
              <a:buNone/>
              <a:defRPr sz="3999">
                <a:solidFill>
                  <a:schemeClr val="tx1">
                    <a:tint val="75000"/>
                  </a:schemeClr>
                </a:solidFill>
                <a:latin typeface="Arial" panose="020B0604020202020204" pitchFamily="34" charset="0"/>
                <a:cs typeface="Arial" panose="020B0604020202020204" pitchFamily="34" charset="0"/>
              </a:defRPr>
            </a:lvl1pPr>
            <a:lvl2pPr marL="914171" indent="0">
              <a:buNone/>
              <a:defRPr sz="3599">
                <a:solidFill>
                  <a:schemeClr val="tx1">
                    <a:tint val="75000"/>
                  </a:schemeClr>
                </a:solidFill>
              </a:defRPr>
            </a:lvl2pPr>
            <a:lvl3pPr marL="1828343" indent="0">
              <a:buNone/>
              <a:defRPr sz="3199">
                <a:solidFill>
                  <a:schemeClr val="tx1">
                    <a:tint val="75000"/>
                  </a:schemeClr>
                </a:solidFill>
              </a:defRPr>
            </a:lvl3pPr>
            <a:lvl4pPr marL="2742514" indent="0">
              <a:buNone/>
              <a:defRPr sz="2799">
                <a:solidFill>
                  <a:schemeClr val="tx1">
                    <a:tint val="75000"/>
                  </a:schemeClr>
                </a:solidFill>
              </a:defRPr>
            </a:lvl4pPr>
            <a:lvl5pPr marL="3656686" indent="0">
              <a:buNone/>
              <a:defRPr sz="2799">
                <a:solidFill>
                  <a:schemeClr val="tx1">
                    <a:tint val="75000"/>
                  </a:schemeClr>
                </a:solidFill>
              </a:defRPr>
            </a:lvl5pPr>
            <a:lvl6pPr marL="4570857" indent="0">
              <a:buNone/>
              <a:defRPr sz="2799">
                <a:solidFill>
                  <a:schemeClr val="tx1">
                    <a:tint val="75000"/>
                  </a:schemeClr>
                </a:solidFill>
              </a:defRPr>
            </a:lvl6pPr>
            <a:lvl7pPr marL="5485028" indent="0">
              <a:buNone/>
              <a:defRPr sz="2799">
                <a:solidFill>
                  <a:schemeClr val="tx1">
                    <a:tint val="75000"/>
                  </a:schemeClr>
                </a:solidFill>
              </a:defRPr>
            </a:lvl7pPr>
            <a:lvl8pPr marL="6399200" indent="0">
              <a:buNone/>
              <a:defRPr sz="2799">
                <a:solidFill>
                  <a:schemeClr val="tx1">
                    <a:tint val="75000"/>
                  </a:schemeClr>
                </a:solidFill>
              </a:defRPr>
            </a:lvl8pPr>
            <a:lvl9pPr marL="7313371" indent="0">
              <a:buNone/>
              <a:defRPr sz="2799">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7848178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7198"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8883" y="3200403"/>
            <a:ext cx="10766795" cy="9051926"/>
          </a:xfrm>
        </p:spPr>
        <p:txBody>
          <a:bodyPr/>
          <a:lstStyle>
            <a:lvl1pPr>
              <a:defRPr sz="5599">
                <a:solidFill>
                  <a:schemeClr val="bg1"/>
                </a:solidFill>
                <a:latin typeface="Arial" panose="020B0604020202020204" pitchFamily="34" charset="0"/>
                <a:cs typeface="Arial" panose="020B0604020202020204" pitchFamily="34" charset="0"/>
              </a:defRPr>
            </a:lvl1pPr>
            <a:lvl2pPr>
              <a:defRPr sz="4799">
                <a:solidFill>
                  <a:schemeClr val="bg1"/>
                </a:solidFill>
                <a:latin typeface="Arial" panose="020B0604020202020204" pitchFamily="34" charset="0"/>
                <a:cs typeface="Arial" panose="020B0604020202020204" pitchFamily="34" charset="0"/>
              </a:defRPr>
            </a:lvl2pPr>
            <a:lvl3pPr>
              <a:defRPr sz="3999">
                <a:solidFill>
                  <a:schemeClr val="bg1"/>
                </a:solidFill>
                <a:latin typeface="Arial" panose="020B0604020202020204" pitchFamily="34" charset="0"/>
                <a:cs typeface="Arial" panose="020B0604020202020204" pitchFamily="34" charset="0"/>
              </a:defRPr>
            </a:lvl3pPr>
            <a:lvl4pPr>
              <a:defRPr sz="3599">
                <a:solidFill>
                  <a:schemeClr val="bg1"/>
                </a:solidFill>
                <a:latin typeface="Arial" panose="020B0604020202020204" pitchFamily="34" charset="0"/>
                <a:cs typeface="Arial" panose="020B0604020202020204" pitchFamily="34" charset="0"/>
              </a:defRPr>
            </a:lvl4pPr>
            <a:lvl5pPr>
              <a:defRPr sz="3599">
                <a:solidFill>
                  <a:schemeClr val="bg1"/>
                </a:solidFill>
                <a:latin typeface="Arial" panose="020B0604020202020204" pitchFamily="34" charset="0"/>
                <a:cs typeface="Arial" panose="020B0604020202020204" pitchFamily="34" charset="0"/>
              </a:defRPr>
            </a:lvl5pPr>
            <a:lvl6pPr>
              <a:defRPr sz="3599"/>
            </a:lvl6pPr>
            <a:lvl7pPr>
              <a:defRPr sz="3599"/>
            </a:lvl7pPr>
            <a:lvl8pPr>
              <a:defRPr sz="3599"/>
            </a:lvl8pPr>
            <a:lvl9pPr>
              <a:defRPr sz="35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2391972" y="3200403"/>
            <a:ext cx="10766795" cy="9051926"/>
          </a:xfrm>
        </p:spPr>
        <p:txBody>
          <a:bodyPr/>
          <a:lstStyle>
            <a:lvl1pPr>
              <a:defRPr sz="5599">
                <a:solidFill>
                  <a:schemeClr val="bg1"/>
                </a:solidFill>
                <a:latin typeface="Arial" panose="020B0604020202020204" pitchFamily="34" charset="0"/>
                <a:cs typeface="Arial" panose="020B0604020202020204" pitchFamily="34" charset="0"/>
              </a:defRPr>
            </a:lvl1pPr>
            <a:lvl2pPr>
              <a:defRPr sz="4799">
                <a:solidFill>
                  <a:schemeClr val="bg1"/>
                </a:solidFill>
                <a:latin typeface="Arial" panose="020B0604020202020204" pitchFamily="34" charset="0"/>
                <a:cs typeface="Arial" panose="020B0604020202020204" pitchFamily="34" charset="0"/>
              </a:defRPr>
            </a:lvl2pPr>
            <a:lvl3pPr>
              <a:defRPr sz="3999">
                <a:solidFill>
                  <a:schemeClr val="bg1"/>
                </a:solidFill>
                <a:latin typeface="Arial" panose="020B0604020202020204" pitchFamily="34" charset="0"/>
                <a:cs typeface="Arial" panose="020B0604020202020204" pitchFamily="34" charset="0"/>
              </a:defRPr>
            </a:lvl3pPr>
            <a:lvl4pPr>
              <a:defRPr sz="3599">
                <a:solidFill>
                  <a:schemeClr val="bg1"/>
                </a:solidFill>
                <a:latin typeface="Arial" panose="020B0604020202020204" pitchFamily="34" charset="0"/>
                <a:cs typeface="Arial" panose="020B0604020202020204" pitchFamily="34" charset="0"/>
              </a:defRPr>
            </a:lvl4pPr>
            <a:lvl5pPr>
              <a:defRPr sz="3599">
                <a:solidFill>
                  <a:schemeClr val="bg1"/>
                </a:solidFill>
                <a:latin typeface="Arial" panose="020B0604020202020204" pitchFamily="34" charset="0"/>
                <a:cs typeface="Arial" panose="020B0604020202020204" pitchFamily="34" charset="0"/>
              </a:defRPr>
            </a:lvl5pPr>
            <a:lvl6pPr>
              <a:defRPr sz="3599"/>
            </a:lvl6pPr>
            <a:lvl7pPr>
              <a:defRPr sz="3599"/>
            </a:lvl7pPr>
            <a:lvl8pPr>
              <a:defRPr sz="3599"/>
            </a:lvl8pPr>
            <a:lvl9pPr>
              <a:defRPr sz="35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traight Connector 4"/>
          <p:cNvSpPr>
            <a:spLocks noChangeShapeType="1"/>
          </p:cNvSpPr>
          <p:nvPr userDrawn="1"/>
        </p:nvSpPr>
        <p:spPr bwMode="auto">
          <a:xfrm>
            <a:off x="1371243" y="2438403"/>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Tree>
    <p:extLst>
      <p:ext uri="{BB962C8B-B14F-4D97-AF65-F5344CB8AC3E}">
        <p14:creationId xmlns:p14="http://schemas.microsoft.com/office/powerpoint/2010/main" val="36023217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8883" y="396876"/>
            <a:ext cx="21939885" cy="1431924"/>
          </a:xfrm>
        </p:spPr>
        <p:txBody>
          <a:bodyPr>
            <a:normAutofit/>
          </a:bodyPr>
          <a:lstStyle>
            <a:lvl1pPr>
              <a:defRPr sz="4799"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218884" y="2743200"/>
            <a:ext cx="10771028" cy="1279524"/>
          </a:xfrm>
        </p:spPr>
        <p:txBody>
          <a:bodyPr anchor="b"/>
          <a:lstStyle>
            <a:lvl1pPr marL="0" indent="0" algn="ctr">
              <a:buNone/>
              <a:defRPr sz="4799" b="1">
                <a:solidFill>
                  <a:schemeClr val="bg1"/>
                </a:solidFill>
                <a:latin typeface="Arial" panose="020B0604020202020204" pitchFamily="34" charset="0"/>
                <a:cs typeface="Arial" panose="020B0604020202020204" pitchFamily="34" charset="0"/>
              </a:defRPr>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dirty="0"/>
              <a:t>Click to edit Master text styles</a:t>
            </a:r>
          </a:p>
        </p:txBody>
      </p:sp>
      <p:sp>
        <p:nvSpPr>
          <p:cNvPr id="4" name="Content Placeholder 3"/>
          <p:cNvSpPr>
            <a:spLocks noGrp="1"/>
          </p:cNvSpPr>
          <p:nvPr>
            <p:ph sz="half" idx="2"/>
          </p:nvPr>
        </p:nvSpPr>
        <p:spPr>
          <a:xfrm>
            <a:off x="1218884" y="4349750"/>
            <a:ext cx="10771028" cy="7902576"/>
          </a:xfrm>
        </p:spPr>
        <p:txBody>
          <a:bodyPr/>
          <a:lstStyle>
            <a:lvl1pPr>
              <a:defRPr sz="4399" b="1">
                <a:solidFill>
                  <a:schemeClr val="bg1"/>
                </a:solidFill>
                <a:latin typeface="Arial" panose="020B0604020202020204" pitchFamily="34" charset="0"/>
                <a:cs typeface="Arial" panose="020B0604020202020204" pitchFamily="34" charset="0"/>
              </a:defRPr>
            </a:lvl1pPr>
            <a:lvl2pPr>
              <a:defRPr sz="3999">
                <a:solidFill>
                  <a:schemeClr val="bg1"/>
                </a:solidFill>
                <a:latin typeface="Arial" panose="020B0604020202020204" pitchFamily="34" charset="0"/>
                <a:cs typeface="Arial" panose="020B0604020202020204" pitchFamily="34" charset="0"/>
              </a:defRPr>
            </a:lvl2pPr>
            <a:lvl3pPr>
              <a:defRPr sz="3999">
                <a:solidFill>
                  <a:schemeClr val="bg1"/>
                </a:solidFill>
                <a:latin typeface="Arial" panose="020B0604020202020204" pitchFamily="34" charset="0"/>
                <a:cs typeface="Arial" panose="020B0604020202020204" pitchFamily="34" charset="0"/>
              </a:defRPr>
            </a:lvl3pPr>
            <a:lvl4pPr>
              <a:defRPr sz="3199">
                <a:solidFill>
                  <a:schemeClr val="bg1"/>
                </a:solidFill>
                <a:latin typeface="Arial" panose="020B0604020202020204" pitchFamily="34" charset="0"/>
                <a:cs typeface="Arial" panose="020B0604020202020204" pitchFamily="34" charset="0"/>
              </a:defRPr>
            </a:lvl4pPr>
            <a:lvl5pPr>
              <a:defRPr sz="3199">
                <a:solidFill>
                  <a:schemeClr val="bg1"/>
                </a:solidFill>
                <a:latin typeface="Arial" panose="020B0604020202020204" pitchFamily="34" charset="0"/>
                <a:cs typeface="Arial" panose="020B0604020202020204" pitchFamily="34" charset="0"/>
              </a:defRPr>
            </a:lvl5pPr>
            <a:lvl6pPr>
              <a:defRPr sz="3199"/>
            </a:lvl6pPr>
            <a:lvl7pPr>
              <a:defRPr sz="3199"/>
            </a:lvl7pPr>
            <a:lvl8pPr>
              <a:defRPr sz="3199"/>
            </a:lvl8pPr>
            <a:lvl9pPr>
              <a:defRPr sz="3199"/>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12383511" y="2743200"/>
            <a:ext cx="10775259" cy="1279524"/>
          </a:xfrm>
        </p:spPr>
        <p:txBody>
          <a:bodyPr anchor="b"/>
          <a:lstStyle>
            <a:lvl1pPr marL="0" indent="0" algn="ctr">
              <a:buNone/>
              <a:defRPr sz="4799" b="1">
                <a:solidFill>
                  <a:schemeClr val="bg1"/>
                </a:solidFill>
                <a:latin typeface="Arial" panose="020B0604020202020204" pitchFamily="34" charset="0"/>
                <a:cs typeface="Arial" panose="020B0604020202020204" pitchFamily="34" charset="0"/>
              </a:defRPr>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dirty="0"/>
              <a:t>Click to edit Master text styles</a:t>
            </a:r>
          </a:p>
        </p:txBody>
      </p:sp>
      <p:sp>
        <p:nvSpPr>
          <p:cNvPr id="6" name="Content Placeholder 5"/>
          <p:cNvSpPr>
            <a:spLocks noGrp="1"/>
          </p:cNvSpPr>
          <p:nvPr>
            <p:ph sz="quarter" idx="4"/>
          </p:nvPr>
        </p:nvSpPr>
        <p:spPr>
          <a:xfrm>
            <a:off x="12383511" y="4349750"/>
            <a:ext cx="10775259" cy="7902576"/>
          </a:xfrm>
        </p:spPr>
        <p:txBody>
          <a:bodyPr/>
          <a:lstStyle>
            <a:lvl1pPr>
              <a:defRPr sz="4399" b="1">
                <a:solidFill>
                  <a:schemeClr val="bg1"/>
                </a:solidFill>
                <a:latin typeface="Arial" panose="020B0604020202020204" pitchFamily="34" charset="0"/>
                <a:cs typeface="Arial" panose="020B0604020202020204" pitchFamily="34" charset="0"/>
              </a:defRPr>
            </a:lvl1pPr>
            <a:lvl2pPr>
              <a:defRPr sz="3999">
                <a:solidFill>
                  <a:schemeClr val="bg1"/>
                </a:solidFill>
                <a:latin typeface="Arial" panose="020B0604020202020204" pitchFamily="34" charset="0"/>
                <a:cs typeface="Arial" panose="020B0604020202020204" pitchFamily="34" charset="0"/>
              </a:defRPr>
            </a:lvl2pPr>
            <a:lvl3pPr>
              <a:defRPr sz="3599">
                <a:solidFill>
                  <a:schemeClr val="bg1"/>
                </a:solidFill>
                <a:latin typeface="Arial" panose="020B0604020202020204" pitchFamily="34" charset="0"/>
                <a:cs typeface="Arial" panose="020B0604020202020204" pitchFamily="34" charset="0"/>
              </a:defRPr>
            </a:lvl3pPr>
            <a:lvl4pPr>
              <a:defRPr sz="3199">
                <a:solidFill>
                  <a:schemeClr val="bg1"/>
                </a:solidFill>
                <a:latin typeface="Arial" panose="020B0604020202020204" pitchFamily="34" charset="0"/>
                <a:cs typeface="Arial" panose="020B0604020202020204" pitchFamily="34" charset="0"/>
              </a:defRPr>
            </a:lvl4pPr>
            <a:lvl5pPr>
              <a:defRPr sz="3199">
                <a:solidFill>
                  <a:schemeClr val="bg1"/>
                </a:solidFill>
                <a:latin typeface="Arial" panose="020B0604020202020204" pitchFamily="34" charset="0"/>
                <a:cs typeface="Arial" panose="020B0604020202020204" pitchFamily="34" charset="0"/>
              </a:defRPr>
            </a:lvl5pPr>
            <a:lvl6pPr>
              <a:defRPr sz="3199"/>
            </a:lvl6pPr>
            <a:lvl7pPr>
              <a:defRPr sz="3199"/>
            </a:lvl7pPr>
            <a:lvl8pPr>
              <a:defRPr sz="3199"/>
            </a:lvl8pPr>
            <a:lvl9pPr>
              <a:defRPr sz="3199"/>
            </a:lvl9pPr>
          </a:lstStyle>
          <a:p>
            <a:pPr lvl="0"/>
            <a:r>
              <a:rPr lang="en-US" dirty="0"/>
              <a:t>Click to edit Master text styles</a:t>
            </a:r>
          </a:p>
          <a:p>
            <a:pPr lvl="1"/>
            <a:r>
              <a:rPr lang="en-US" dirty="0"/>
              <a:t>Second level</a:t>
            </a:r>
          </a:p>
          <a:p>
            <a:pPr lvl="2"/>
            <a:r>
              <a:rPr lang="en-US" dirty="0"/>
              <a:t>Third level</a:t>
            </a:r>
          </a:p>
        </p:txBody>
      </p:sp>
      <p:sp>
        <p:nvSpPr>
          <p:cNvPr id="7" name="Straight Connector 6"/>
          <p:cNvSpPr>
            <a:spLocks noChangeShapeType="1"/>
          </p:cNvSpPr>
          <p:nvPr userDrawn="1"/>
        </p:nvSpPr>
        <p:spPr bwMode="auto">
          <a:xfrm>
            <a:off x="1371243" y="1676403"/>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
        <p:nvSpPr>
          <p:cNvPr id="10" name="Straight Connector 9"/>
          <p:cNvSpPr>
            <a:spLocks noChangeShapeType="1"/>
          </p:cNvSpPr>
          <p:nvPr userDrawn="1"/>
        </p:nvSpPr>
        <p:spPr bwMode="auto">
          <a:xfrm>
            <a:off x="1828324" y="3962403"/>
            <a:ext cx="9751060" cy="4762"/>
          </a:xfrm>
          <a:prstGeom prst="line">
            <a:avLst/>
          </a:prstGeom>
          <a:noFill/>
          <a:ln w="19050" cap="flat" cmpd="sng" algn="ctr">
            <a:solidFill>
              <a:schemeClr val="bg1"/>
            </a:soli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
        <p:nvSpPr>
          <p:cNvPr id="11" name="Straight Connector 10"/>
          <p:cNvSpPr>
            <a:spLocks noChangeShapeType="1"/>
          </p:cNvSpPr>
          <p:nvPr userDrawn="1"/>
        </p:nvSpPr>
        <p:spPr bwMode="auto">
          <a:xfrm>
            <a:off x="13001413" y="3962403"/>
            <a:ext cx="9751060" cy="4762"/>
          </a:xfrm>
          <a:prstGeom prst="line">
            <a:avLst/>
          </a:prstGeom>
          <a:noFill/>
          <a:ln w="19050" cap="flat" cmpd="sng" algn="ctr">
            <a:solidFill>
              <a:schemeClr val="bg1"/>
            </a:soli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Tree>
    <p:extLst>
      <p:ext uri="{BB962C8B-B14F-4D97-AF65-F5344CB8AC3E}">
        <p14:creationId xmlns:p14="http://schemas.microsoft.com/office/powerpoint/2010/main" val="36138162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Data Points with Supporting Content">
    <p:spTree>
      <p:nvGrpSpPr>
        <p:cNvPr id="1" name=""/>
        <p:cNvGrpSpPr/>
        <p:nvPr/>
      </p:nvGrpSpPr>
      <p:grpSpPr>
        <a:xfrm>
          <a:off x="0" y="0"/>
          <a:ext cx="0" cy="0"/>
          <a:chOff x="0" y="0"/>
          <a:chExt cx="0" cy="0"/>
        </a:xfrm>
      </p:grpSpPr>
      <p:sp>
        <p:nvSpPr>
          <p:cNvPr id="2" name="Title 1"/>
          <p:cNvSpPr>
            <a:spLocks noGrp="1"/>
          </p:cNvSpPr>
          <p:nvPr>
            <p:ph type="title"/>
          </p:nvPr>
        </p:nvSpPr>
        <p:spPr>
          <a:xfrm>
            <a:off x="1218883" y="396876"/>
            <a:ext cx="21939885" cy="1431924"/>
          </a:xfrm>
        </p:spPr>
        <p:txBody>
          <a:bodyPr>
            <a:normAutofit/>
          </a:bodyPr>
          <a:lstStyle>
            <a:lvl1pPr>
              <a:defRPr sz="4799"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218884" y="2743200"/>
            <a:ext cx="10771028" cy="1279524"/>
          </a:xfrm>
        </p:spPr>
        <p:txBody>
          <a:bodyPr anchor="b"/>
          <a:lstStyle>
            <a:lvl1pPr marL="0" indent="0" algn="ctr">
              <a:buNone/>
              <a:defRPr sz="4799" b="1">
                <a:solidFill>
                  <a:schemeClr val="bg1"/>
                </a:solidFill>
                <a:latin typeface="Arial" panose="020B0604020202020204" pitchFamily="34" charset="0"/>
                <a:cs typeface="Arial" panose="020B0604020202020204" pitchFamily="34" charset="0"/>
              </a:defRPr>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dirty="0"/>
              <a:t>Click to edit Master text styles</a:t>
            </a:r>
          </a:p>
        </p:txBody>
      </p:sp>
      <p:sp>
        <p:nvSpPr>
          <p:cNvPr id="4" name="Content Placeholder 3"/>
          <p:cNvSpPr>
            <a:spLocks noGrp="1"/>
          </p:cNvSpPr>
          <p:nvPr>
            <p:ph sz="half" idx="2"/>
          </p:nvPr>
        </p:nvSpPr>
        <p:spPr>
          <a:xfrm>
            <a:off x="1218884" y="4349750"/>
            <a:ext cx="10771028" cy="7902576"/>
          </a:xfrm>
        </p:spPr>
        <p:txBody>
          <a:bodyPr>
            <a:normAutofit/>
          </a:bodyPr>
          <a:lstStyle>
            <a:lvl1pPr marL="0" indent="0">
              <a:buNone/>
              <a:defRPr sz="3999" b="0">
                <a:solidFill>
                  <a:schemeClr val="bg1"/>
                </a:solidFill>
                <a:latin typeface="Arial" panose="020B0604020202020204" pitchFamily="34" charset="0"/>
                <a:cs typeface="Arial" panose="020B0604020202020204" pitchFamily="34" charset="0"/>
              </a:defRPr>
            </a:lvl1pPr>
            <a:lvl2pPr>
              <a:defRPr sz="3999">
                <a:solidFill>
                  <a:schemeClr val="bg1"/>
                </a:solidFill>
                <a:latin typeface="Arial" panose="020B0604020202020204" pitchFamily="34" charset="0"/>
                <a:cs typeface="Arial" panose="020B0604020202020204" pitchFamily="34" charset="0"/>
              </a:defRPr>
            </a:lvl2pPr>
            <a:lvl3pPr>
              <a:defRPr sz="3999">
                <a:solidFill>
                  <a:schemeClr val="bg1"/>
                </a:solidFill>
                <a:latin typeface="Arial" panose="020B0604020202020204" pitchFamily="34" charset="0"/>
                <a:cs typeface="Arial" panose="020B0604020202020204" pitchFamily="34" charset="0"/>
              </a:defRPr>
            </a:lvl3pPr>
            <a:lvl4pPr>
              <a:defRPr sz="3199">
                <a:solidFill>
                  <a:schemeClr val="bg1"/>
                </a:solidFill>
                <a:latin typeface="Arial" panose="020B0604020202020204" pitchFamily="34" charset="0"/>
                <a:cs typeface="Arial" panose="020B0604020202020204" pitchFamily="34" charset="0"/>
              </a:defRPr>
            </a:lvl4pPr>
            <a:lvl5pPr>
              <a:defRPr sz="3199">
                <a:solidFill>
                  <a:schemeClr val="bg1"/>
                </a:solidFill>
                <a:latin typeface="Arial" panose="020B0604020202020204" pitchFamily="34" charset="0"/>
                <a:cs typeface="Arial" panose="020B0604020202020204" pitchFamily="34" charset="0"/>
              </a:defRPr>
            </a:lvl5pPr>
            <a:lvl6pPr>
              <a:defRPr sz="3199"/>
            </a:lvl6pPr>
            <a:lvl7pPr>
              <a:defRPr sz="3199"/>
            </a:lvl7pPr>
            <a:lvl8pPr>
              <a:defRPr sz="3199"/>
            </a:lvl8pPr>
            <a:lvl9pPr>
              <a:defRPr sz="3199"/>
            </a:lvl9pPr>
          </a:lstStyle>
          <a:p>
            <a:pPr lvl="0"/>
            <a:r>
              <a:rPr lang="en-US" dirty="0"/>
              <a:t>Click to edit Master text styles</a:t>
            </a:r>
          </a:p>
        </p:txBody>
      </p:sp>
      <p:sp>
        <p:nvSpPr>
          <p:cNvPr id="5" name="Text Placeholder 4"/>
          <p:cNvSpPr>
            <a:spLocks noGrp="1"/>
          </p:cNvSpPr>
          <p:nvPr>
            <p:ph type="body" sz="quarter" idx="3"/>
          </p:nvPr>
        </p:nvSpPr>
        <p:spPr>
          <a:xfrm>
            <a:off x="12383511" y="2743200"/>
            <a:ext cx="10775259" cy="1279524"/>
          </a:xfrm>
        </p:spPr>
        <p:txBody>
          <a:bodyPr anchor="b"/>
          <a:lstStyle>
            <a:lvl1pPr marL="0" indent="0" algn="ctr">
              <a:buNone/>
              <a:defRPr sz="4799" b="1">
                <a:solidFill>
                  <a:schemeClr val="bg1"/>
                </a:solidFill>
                <a:latin typeface="Arial" panose="020B0604020202020204" pitchFamily="34" charset="0"/>
                <a:cs typeface="Arial" panose="020B0604020202020204" pitchFamily="34" charset="0"/>
              </a:defRPr>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dirty="0"/>
              <a:t>Click to edit Master text styles</a:t>
            </a:r>
          </a:p>
        </p:txBody>
      </p:sp>
      <p:sp>
        <p:nvSpPr>
          <p:cNvPr id="6" name="Content Placeholder 5"/>
          <p:cNvSpPr>
            <a:spLocks noGrp="1"/>
          </p:cNvSpPr>
          <p:nvPr>
            <p:ph sz="quarter" idx="4"/>
          </p:nvPr>
        </p:nvSpPr>
        <p:spPr>
          <a:xfrm>
            <a:off x="12383511" y="4349750"/>
            <a:ext cx="10775259" cy="7902576"/>
          </a:xfrm>
        </p:spPr>
        <p:txBody>
          <a:bodyPr/>
          <a:lstStyle>
            <a:lvl1pPr>
              <a:defRPr sz="4399" b="1">
                <a:solidFill>
                  <a:schemeClr val="bg1"/>
                </a:solidFill>
                <a:latin typeface="Arial" panose="020B0604020202020204" pitchFamily="34" charset="0"/>
                <a:cs typeface="Arial" panose="020B0604020202020204" pitchFamily="34" charset="0"/>
              </a:defRPr>
            </a:lvl1pPr>
            <a:lvl2pPr>
              <a:defRPr sz="3999">
                <a:solidFill>
                  <a:schemeClr val="bg1"/>
                </a:solidFill>
                <a:latin typeface="Arial" panose="020B0604020202020204" pitchFamily="34" charset="0"/>
                <a:cs typeface="Arial" panose="020B0604020202020204" pitchFamily="34" charset="0"/>
              </a:defRPr>
            </a:lvl2pPr>
            <a:lvl3pPr>
              <a:defRPr sz="3599">
                <a:solidFill>
                  <a:schemeClr val="bg1"/>
                </a:solidFill>
                <a:latin typeface="Arial" panose="020B0604020202020204" pitchFamily="34" charset="0"/>
                <a:cs typeface="Arial" panose="020B0604020202020204" pitchFamily="34" charset="0"/>
              </a:defRPr>
            </a:lvl3pPr>
            <a:lvl4pPr>
              <a:defRPr sz="3199">
                <a:solidFill>
                  <a:schemeClr val="bg1"/>
                </a:solidFill>
                <a:latin typeface="Arial" panose="020B0604020202020204" pitchFamily="34" charset="0"/>
                <a:cs typeface="Arial" panose="020B0604020202020204" pitchFamily="34" charset="0"/>
              </a:defRPr>
            </a:lvl4pPr>
            <a:lvl5pPr>
              <a:defRPr sz="3199">
                <a:solidFill>
                  <a:schemeClr val="bg1"/>
                </a:solidFill>
                <a:latin typeface="Arial" panose="020B0604020202020204" pitchFamily="34" charset="0"/>
                <a:cs typeface="Arial" panose="020B0604020202020204" pitchFamily="34" charset="0"/>
              </a:defRPr>
            </a:lvl5pPr>
            <a:lvl6pPr>
              <a:defRPr sz="3199"/>
            </a:lvl6pPr>
            <a:lvl7pPr>
              <a:defRPr sz="3199"/>
            </a:lvl7pPr>
            <a:lvl8pPr>
              <a:defRPr sz="3199"/>
            </a:lvl8pPr>
            <a:lvl9pPr>
              <a:defRPr sz="3199"/>
            </a:lvl9pPr>
          </a:lstStyle>
          <a:p>
            <a:pPr lvl="0"/>
            <a:r>
              <a:rPr lang="en-US" dirty="0"/>
              <a:t>Click to edit Master text styles</a:t>
            </a:r>
          </a:p>
          <a:p>
            <a:pPr lvl="1"/>
            <a:r>
              <a:rPr lang="en-US" dirty="0"/>
              <a:t>Second level</a:t>
            </a:r>
          </a:p>
          <a:p>
            <a:pPr lvl="2"/>
            <a:r>
              <a:rPr lang="en-US" dirty="0"/>
              <a:t>Third level</a:t>
            </a:r>
          </a:p>
        </p:txBody>
      </p:sp>
      <p:sp>
        <p:nvSpPr>
          <p:cNvPr id="7" name="Straight Connector 6"/>
          <p:cNvSpPr>
            <a:spLocks noChangeShapeType="1"/>
          </p:cNvSpPr>
          <p:nvPr userDrawn="1"/>
        </p:nvSpPr>
        <p:spPr bwMode="auto">
          <a:xfrm>
            <a:off x="1371243" y="1676403"/>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
        <p:nvSpPr>
          <p:cNvPr id="8" name="Straight Connector 7"/>
          <p:cNvSpPr>
            <a:spLocks noChangeShapeType="1"/>
          </p:cNvSpPr>
          <p:nvPr userDrawn="1"/>
        </p:nvSpPr>
        <p:spPr bwMode="auto">
          <a:xfrm>
            <a:off x="1828324" y="3962403"/>
            <a:ext cx="9751060" cy="4762"/>
          </a:xfrm>
          <a:prstGeom prst="line">
            <a:avLst/>
          </a:prstGeom>
          <a:noFill/>
          <a:ln w="19050" cap="flat" cmpd="sng" algn="ctr">
            <a:solidFill>
              <a:schemeClr val="bg1"/>
            </a:soli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
        <p:nvSpPr>
          <p:cNvPr id="9" name="Straight Connector 8"/>
          <p:cNvSpPr>
            <a:spLocks noChangeShapeType="1"/>
          </p:cNvSpPr>
          <p:nvPr userDrawn="1"/>
        </p:nvSpPr>
        <p:spPr bwMode="auto">
          <a:xfrm>
            <a:off x="12798266" y="3962403"/>
            <a:ext cx="9751060" cy="4762"/>
          </a:xfrm>
          <a:prstGeom prst="line">
            <a:avLst/>
          </a:prstGeom>
          <a:noFill/>
          <a:ln w="19050" cap="flat" cmpd="sng" algn="ctr">
            <a:solidFill>
              <a:schemeClr val="bg1"/>
            </a:soli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
        <p:nvSpPr>
          <p:cNvPr id="10" name="Straight Connector 9"/>
          <p:cNvSpPr>
            <a:spLocks noChangeShapeType="1"/>
          </p:cNvSpPr>
          <p:nvPr userDrawn="1"/>
        </p:nvSpPr>
        <p:spPr bwMode="auto">
          <a:xfrm>
            <a:off x="12188825" y="4419600"/>
            <a:ext cx="0" cy="7315200"/>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Tree>
    <p:extLst>
      <p:ext uri="{BB962C8B-B14F-4D97-AF65-F5344CB8AC3E}">
        <p14:creationId xmlns:p14="http://schemas.microsoft.com/office/powerpoint/2010/main" val="41950164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ata Points - Extensive">
    <p:spTree>
      <p:nvGrpSpPr>
        <p:cNvPr id="1" name=""/>
        <p:cNvGrpSpPr/>
        <p:nvPr/>
      </p:nvGrpSpPr>
      <p:grpSpPr>
        <a:xfrm>
          <a:off x="0" y="0"/>
          <a:ext cx="0" cy="0"/>
          <a:chOff x="0" y="0"/>
          <a:chExt cx="0" cy="0"/>
        </a:xfrm>
      </p:grpSpPr>
      <p:sp>
        <p:nvSpPr>
          <p:cNvPr id="2" name="Title 1"/>
          <p:cNvSpPr>
            <a:spLocks noGrp="1"/>
          </p:cNvSpPr>
          <p:nvPr>
            <p:ph type="title"/>
          </p:nvPr>
        </p:nvSpPr>
        <p:spPr>
          <a:xfrm>
            <a:off x="1218883" y="396877"/>
            <a:ext cx="21939885" cy="1731962"/>
          </a:xfrm>
        </p:spPr>
        <p:txBody>
          <a:bodyPr>
            <a:normAutofit/>
          </a:bodyPr>
          <a:lstStyle>
            <a:lvl1pPr>
              <a:defRPr sz="4799"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1218883" y="2743203"/>
            <a:ext cx="21939885" cy="9509126"/>
          </a:xfrm>
        </p:spPr>
        <p:txBody>
          <a:bodyPr>
            <a:normAutofit/>
          </a:bodyPr>
          <a:lstStyle>
            <a:lvl1pPr marL="0" indent="0">
              <a:buNone/>
              <a:defRPr sz="3999" b="0">
                <a:solidFill>
                  <a:schemeClr val="bg1"/>
                </a:solidFill>
                <a:latin typeface="Arial" panose="020B0604020202020204" pitchFamily="34" charset="0"/>
                <a:cs typeface="Arial" panose="020B0604020202020204" pitchFamily="34" charset="0"/>
              </a:defRPr>
            </a:lvl1pPr>
            <a:lvl2pPr>
              <a:defRPr sz="3999">
                <a:solidFill>
                  <a:schemeClr val="bg1"/>
                </a:solidFill>
                <a:latin typeface="Arial" panose="020B0604020202020204" pitchFamily="34" charset="0"/>
                <a:cs typeface="Arial" panose="020B0604020202020204" pitchFamily="34" charset="0"/>
              </a:defRPr>
            </a:lvl2pPr>
            <a:lvl3pPr>
              <a:defRPr sz="3999">
                <a:solidFill>
                  <a:schemeClr val="bg1"/>
                </a:solidFill>
                <a:latin typeface="Arial" panose="020B0604020202020204" pitchFamily="34" charset="0"/>
                <a:cs typeface="Arial" panose="020B0604020202020204" pitchFamily="34" charset="0"/>
              </a:defRPr>
            </a:lvl3pPr>
            <a:lvl4pPr>
              <a:defRPr sz="3199">
                <a:solidFill>
                  <a:schemeClr val="bg1"/>
                </a:solidFill>
                <a:latin typeface="Arial" panose="020B0604020202020204" pitchFamily="34" charset="0"/>
                <a:cs typeface="Arial" panose="020B0604020202020204" pitchFamily="34" charset="0"/>
              </a:defRPr>
            </a:lvl4pPr>
            <a:lvl5pPr>
              <a:defRPr sz="3199">
                <a:solidFill>
                  <a:schemeClr val="bg1"/>
                </a:solidFill>
                <a:latin typeface="Arial" panose="020B0604020202020204" pitchFamily="34" charset="0"/>
                <a:cs typeface="Arial" panose="020B0604020202020204" pitchFamily="34" charset="0"/>
              </a:defRPr>
            </a:lvl5pPr>
            <a:lvl6pPr>
              <a:defRPr sz="3199"/>
            </a:lvl6pPr>
            <a:lvl7pPr>
              <a:defRPr sz="3199"/>
            </a:lvl7pPr>
            <a:lvl8pPr>
              <a:defRPr sz="3199"/>
            </a:lvl8pPr>
            <a:lvl9pPr>
              <a:defRPr sz="3199"/>
            </a:lvl9pPr>
          </a:lstStyle>
          <a:p>
            <a:pPr lvl="0"/>
            <a:r>
              <a:rPr lang="en-US" dirty="0"/>
              <a:t>Click to edit Master text styles</a:t>
            </a:r>
          </a:p>
        </p:txBody>
      </p:sp>
      <p:sp>
        <p:nvSpPr>
          <p:cNvPr id="7" name="Straight Connector 6"/>
          <p:cNvSpPr>
            <a:spLocks noChangeShapeType="1"/>
          </p:cNvSpPr>
          <p:nvPr userDrawn="1"/>
        </p:nvSpPr>
        <p:spPr bwMode="auto">
          <a:xfrm>
            <a:off x="1371243" y="2128841"/>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Tree>
    <p:extLst>
      <p:ext uri="{BB962C8B-B14F-4D97-AF65-F5344CB8AC3E}">
        <p14:creationId xmlns:p14="http://schemas.microsoft.com/office/powerpoint/2010/main" val="9350542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8883" y="549279"/>
            <a:ext cx="21939885" cy="1131886"/>
          </a:xfrm>
        </p:spPr>
        <p:txBody>
          <a:bodyPr>
            <a:normAutofit/>
          </a:bodyPr>
          <a:lstStyle>
            <a:lvl1pPr algn="l">
              <a:defRPr sz="7198"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traight Connector 5"/>
          <p:cNvSpPr>
            <a:spLocks noChangeShapeType="1"/>
          </p:cNvSpPr>
          <p:nvPr userDrawn="1"/>
        </p:nvSpPr>
        <p:spPr bwMode="auto">
          <a:xfrm>
            <a:off x="1371243" y="1676403"/>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Tree>
    <p:extLst>
      <p:ext uri="{BB962C8B-B14F-4D97-AF65-F5344CB8AC3E}">
        <p14:creationId xmlns:p14="http://schemas.microsoft.com/office/powerpoint/2010/main" val="23256749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eadership Team: Names With Chart">
    <p:spTree>
      <p:nvGrpSpPr>
        <p:cNvPr id="1" name=""/>
        <p:cNvGrpSpPr/>
        <p:nvPr/>
      </p:nvGrpSpPr>
      <p:grpSpPr>
        <a:xfrm>
          <a:off x="0" y="0"/>
          <a:ext cx="0" cy="0"/>
          <a:chOff x="0" y="0"/>
          <a:chExt cx="0" cy="0"/>
        </a:xfrm>
      </p:grpSpPr>
      <p:sp>
        <p:nvSpPr>
          <p:cNvPr id="6" name="Straight Connector 5"/>
          <p:cNvSpPr>
            <a:spLocks noChangeShapeType="1"/>
          </p:cNvSpPr>
          <p:nvPr userDrawn="1"/>
        </p:nvSpPr>
        <p:spPr bwMode="auto">
          <a:xfrm>
            <a:off x="1371243" y="1676403"/>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
        <p:nvSpPr>
          <p:cNvPr id="7" name="Text Placeholder 2"/>
          <p:cNvSpPr>
            <a:spLocks noGrp="1"/>
          </p:cNvSpPr>
          <p:nvPr>
            <p:ph type="body" idx="1"/>
          </p:nvPr>
        </p:nvSpPr>
        <p:spPr>
          <a:xfrm>
            <a:off x="3047206" y="1524000"/>
            <a:ext cx="20111561" cy="889000"/>
          </a:xfrm>
        </p:spPr>
        <p:txBody>
          <a:bodyPr anchor="b"/>
          <a:lstStyle>
            <a:lvl1pPr marL="0" indent="0">
              <a:buNone/>
              <a:defRPr sz="3999" b="1" i="1">
                <a:solidFill>
                  <a:schemeClr val="bg1"/>
                </a:solidFill>
                <a:latin typeface="Arial" panose="020B0604020202020204" pitchFamily="34" charset="0"/>
                <a:cs typeface="Arial" panose="020B0604020202020204" pitchFamily="34" charset="0"/>
              </a:defRPr>
            </a:lvl1pPr>
            <a:lvl2pPr marL="914171" indent="0">
              <a:buNone/>
              <a:defRPr sz="3599">
                <a:solidFill>
                  <a:schemeClr val="tx1">
                    <a:tint val="75000"/>
                  </a:schemeClr>
                </a:solidFill>
              </a:defRPr>
            </a:lvl2pPr>
            <a:lvl3pPr marL="1828343" indent="0">
              <a:buNone/>
              <a:defRPr sz="3199">
                <a:solidFill>
                  <a:schemeClr val="tx1">
                    <a:tint val="75000"/>
                  </a:schemeClr>
                </a:solidFill>
              </a:defRPr>
            </a:lvl3pPr>
            <a:lvl4pPr marL="2742514" indent="0">
              <a:buNone/>
              <a:defRPr sz="2799">
                <a:solidFill>
                  <a:schemeClr val="tx1">
                    <a:tint val="75000"/>
                  </a:schemeClr>
                </a:solidFill>
              </a:defRPr>
            </a:lvl4pPr>
            <a:lvl5pPr marL="3656686" indent="0">
              <a:buNone/>
              <a:defRPr sz="2799">
                <a:solidFill>
                  <a:schemeClr val="tx1">
                    <a:tint val="75000"/>
                  </a:schemeClr>
                </a:solidFill>
              </a:defRPr>
            </a:lvl5pPr>
            <a:lvl6pPr marL="4570857" indent="0">
              <a:buNone/>
              <a:defRPr sz="2799">
                <a:solidFill>
                  <a:schemeClr val="tx1">
                    <a:tint val="75000"/>
                  </a:schemeClr>
                </a:solidFill>
              </a:defRPr>
            </a:lvl6pPr>
            <a:lvl7pPr marL="5485028" indent="0">
              <a:buNone/>
              <a:defRPr sz="2799">
                <a:solidFill>
                  <a:schemeClr val="tx1">
                    <a:tint val="75000"/>
                  </a:schemeClr>
                </a:solidFill>
              </a:defRPr>
            </a:lvl7pPr>
            <a:lvl8pPr marL="6399200" indent="0">
              <a:buNone/>
              <a:defRPr sz="2799">
                <a:solidFill>
                  <a:schemeClr val="tx1">
                    <a:tint val="75000"/>
                  </a:schemeClr>
                </a:solidFill>
              </a:defRPr>
            </a:lvl8pPr>
            <a:lvl9pPr marL="7313371" indent="0">
              <a:buNone/>
              <a:defRPr sz="2799">
                <a:solidFill>
                  <a:schemeClr val="tx1">
                    <a:tint val="75000"/>
                  </a:schemeClr>
                </a:solidFill>
              </a:defRPr>
            </a:lvl9pPr>
          </a:lstStyle>
          <a:p>
            <a:pPr lvl="0"/>
            <a:r>
              <a:rPr lang="en-US" dirty="0"/>
              <a:t>Click to edit Master text styles</a:t>
            </a:r>
          </a:p>
        </p:txBody>
      </p:sp>
      <p:sp>
        <p:nvSpPr>
          <p:cNvPr id="8" name="Title 7"/>
          <p:cNvSpPr>
            <a:spLocks noGrp="1"/>
          </p:cNvSpPr>
          <p:nvPr>
            <p:ph type="title"/>
          </p:nvPr>
        </p:nvSpPr>
        <p:spPr>
          <a:xfrm>
            <a:off x="1218883" y="457200"/>
            <a:ext cx="21939885" cy="1371600"/>
          </a:xfrm>
        </p:spPr>
        <p:txBody>
          <a:bodyPr>
            <a:normAutofit/>
          </a:bodyPr>
          <a:lstStyle>
            <a:lvl1pPr algn="l">
              <a:defRPr sz="7198"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230486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ocal Point: Chart">
    <p:spTree>
      <p:nvGrpSpPr>
        <p:cNvPr id="1" name=""/>
        <p:cNvGrpSpPr/>
        <p:nvPr/>
      </p:nvGrpSpPr>
      <p:grpSpPr>
        <a:xfrm>
          <a:off x="0" y="0"/>
          <a:ext cx="0" cy="0"/>
          <a:chOff x="0" y="0"/>
          <a:chExt cx="0" cy="0"/>
        </a:xfrm>
      </p:grpSpPr>
      <p:sp>
        <p:nvSpPr>
          <p:cNvPr id="6" name="Straight Connector 5"/>
          <p:cNvSpPr>
            <a:spLocks noChangeShapeType="1"/>
          </p:cNvSpPr>
          <p:nvPr userDrawn="1"/>
        </p:nvSpPr>
        <p:spPr bwMode="auto">
          <a:xfrm>
            <a:off x="1371243" y="1976441"/>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
        <p:nvSpPr>
          <p:cNvPr id="8" name="Title 7"/>
          <p:cNvSpPr>
            <a:spLocks noGrp="1"/>
          </p:cNvSpPr>
          <p:nvPr>
            <p:ph type="title"/>
          </p:nvPr>
        </p:nvSpPr>
        <p:spPr>
          <a:xfrm>
            <a:off x="1218883" y="457200"/>
            <a:ext cx="21939885" cy="1371600"/>
          </a:xfrm>
        </p:spPr>
        <p:txBody>
          <a:bodyPr>
            <a:normAutofit/>
          </a:bodyPr>
          <a:lstStyle>
            <a:lvl1pPr algn="ctr">
              <a:defRPr sz="4799"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Content Placeholder 2"/>
          <p:cNvSpPr>
            <a:spLocks noGrp="1"/>
          </p:cNvSpPr>
          <p:nvPr>
            <p:ph idx="10"/>
          </p:nvPr>
        </p:nvSpPr>
        <p:spPr>
          <a:xfrm>
            <a:off x="1218883" y="2743203"/>
            <a:ext cx="21939885" cy="9509126"/>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7125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40" y="914400"/>
            <a:ext cx="7862426" cy="3200400"/>
          </a:xfrm>
          <a:prstGeom prst="rect">
            <a:avLst/>
          </a:prstGeom>
        </p:spPr>
        <p:txBody>
          <a:bodyPr anchor="b"/>
          <a:lstStyle>
            <a:lvl1pPr>
              <a:defRPr sz="6398"/>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3677" y="1974851"/>
            <a:ext cx="12341185" cy="9747250"/>
          </a:xfrm>
        </p:spPr>
        <p:txBody>
          <a:bodyPr anchor="t"/>
          <a:lstStyle>
            <a:lvl1pPr marL="0" indent="0">
              <a:buNone/>
              <a:defRPr sz="6398"/>
            </a:lvl1pPr>
            <a:lvl2pPr marL="914171" indent="0">
              <a:buNone/>
              <a:defRPr sz="5599"/>
            </a:lvl2pPr>
            <a:lvl3pPr marL="1828343" indent="0">
              <a:buNone/>
              <a:defRPr sz="4799"/>
            </a:lvl3pPr>
            <a:lvl4pPr marL="2742514" indent="0">
              <a:buNone/>
              <a:defRPr sz="3999"/>
            </a:lvl4pPr>
            <a:lvl5pPr marL="3656686" indent="0">
              <a:buNone/>
              <a:defRPr sz="3999"/>
            </a:lvl5pPr>
            <a:lvl6pPr marL="4570857" indent="0">
              <a:buNone/>
              <a:defRPr sz="3999"/>
            </a:lvl6pPr>
            <a:lvl7pPr marL="5485028" indent="0">
              <a:buNone/>
              <a:defRPr sz="3999"/>
            </a:lvl7pPr>
            <a:lvl8pPr marL="6399200" indent="0">
              <a:buNone/>
              <a:defRPr sz="3999"/>
            </a:lvl8pPr>
            <a:lvl9pPr marL="7313371" indent="0">
              <a:buNone/>
              <a:defRPr sz="3999"/>
            </a:lvl9pPr>
          </a:lstStyle>
          <a:p>
            <a:r>
              <a:rPr lang="en-US" dirty="0"/>
              <a:t>Drag picture to placeholder or click icon to add</a:t>
            </a:r>
          </a:p>
        </p:txBody>
      </p:sp>
      <p:sp>
        <p:nvSpPr>
          <p:cNvPr id="4" name="Text Placeholder 3"/>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t>1/17/2018</a:t>
            </a:fld>
            <a:endParaRPr lang="en-US" dirty="0"/>
          </a:p>
        </p:txBody>
      </p:sp>
      <p:sp>
        <p:nvSpPr>
          <p:cNvPr id="6" name="Footer Placeholder 5"/>
          <p:cNvSpPr>
            <a:spLocks noGrp="1"/>
          </p:cNvSpPr>
          <p:nvPr>
            <p:ph type="ftr" sz="quarter" idx="11"/>
          </p:nvPr>
        </p:nvSpPr>
        <p:spPr>
          <a:xfrm>
            <a:off x="8075097" y="12712701"/>
            <a:ext cx="8227457" cy="730250"/>
          </a:xfrm>
          <a:prstGeom prst="rect">
            <a:avLst/>
          </a:prstGeom>
        </p:spPr>
        <p:txBody>
          <a:bodyPr/>
          <a:lstStyle/>
          <a:p>
            <a:endParaRPr lang="en-US" dirty="0"/>
          </a:p>
        </p:txBody>
      </p:sp>
      <p:sp>
        <p:nvSpPr>
          <p:cNvPr id="7" name="Slide Number Placeholder 6"/>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6643309"/>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1783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4" y="546100"/>
            <a:ext cx="8020079" cy="2324100"/>
          </a:xfrm>
        </p:spPr>
        <p:txBody>
          <a:bodyPr anchor="b"/>
          <a:lstStyle>
            <a:lvl1pPr algn="l">
              <a:defRPr sz="3999"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9530984" y="546103"/>
            <a:ext cx="13627784" cy="11706226"/>
          </a:xfrm>
        </p:spPr>
        <p:txBody>
          <a:bodyPr/>
          <a:lstStyle>
            <a:lvl1pPr>
              <a:defRPr sz="6398">
                <a:solidFill>
                  <a:schemeClr val="bg1"/>
                </a:solidFill>
                <a:latin typeface="Arial" panose="020B0604020202020204" pitchFamily="34" charset="0"/>
                <a:cs typeface="Arial" panose="020B0604020202020204" pitchFamily="34" charset="0"/>
              </a:defRPr>
            </a:lvl1pPr>
            <a:lvl2pPr>
              <a:defRPr sz="5599">
                <a:solidFill>
                  <a:schemeClr val="bg1"/>
                </a:solidFill>
                <a:latin typeface="Arial" panose="020B0604020202020204" pitchFamily="34" charset="0"/>
                <a:cs typeface="Arial" panose="020B0604020202020204" pitchFamily="34" charset="0"/>
              </a:defRPr>
            </a:lvl2pPr>
            <a:lvl3pPr>
              <a:defRPr sz="4799">
                <a:solidFill>
                  <a:schemeClr val="bg1"/>
                </a:solidFill>
                <a:latin typeface="Arial" panose="020B0604020202020204" pitchFamily="34" charset="0"/>
                <a:cs typeface="Arial" panose="020B0604020202020204" pitchFamily="34" charset="0"/>
              </a:defRPr>
            </a:lvl3pPr>
            <a:lvl4pPr>
              <a:defRPr sz="3999">
                <a:solidFill>
                  <a:schemeClr val="bg1"/>
                </a:solidFill>
                <a:latin typeface="Arial" panose="020B0604020202020204" pitchFamily="34" charset="0"/>
                <a:cs typeface="Arial" panose="020B0604020202020204" pitchFamily="34" charset="0"/>
              </a:defRPr>
            </a:lvl4pPr>
            <a:lvl5pPr>
              <a:defRPr sz="3999">
                <a:solidFill>
                  <a:schemeClr val="bg1"/>
                </a:solidFill>
                <a:latin typeface="Arial" panose="020B0604020202020204" pitchFamily="34" charset="0"/>
                <a:cs typeface="Arial" panose="020B0604020202020204" pitchFamily="34" charset="0"/>
              </a:defRPr>
            </a:lvl5pPr>
            <a:lvl6pPr>
              <a:defRPr sz="3999"/>
            </a:lvl6pPr>
            <a:lvl7pPr>
              <a:defRPr sz="3999"/>
            </a:lvl7pPr>
            <a:lvl8pPr>
              <a:defRPr sz="3999"/>
            </a:lvl8pPr>
            <a:lvl9pPr>
              <a:defRPr sz="39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18884" y="2870203"/>
            <a:ext cx="8020079" cy="9382126"/>
          </a:xfrm>
        </p:spPr>
        <p:txBody>
          <a:bodyPr/>
          <a:lstStyle>
            <a:lvl1pPr marL="0" indent="0">
              <a:buNone/>
              <a:defRPr sz="2799">
                <a:solidFill>
                  <a:schemeClr val="bg1"/>
                </a:solidFill>
                <a:latin typeface="Arial" panose="020B0604020202020204" pitchFamily="34" charset="0"/>
                <a:cs typeface="Arial" panose="020B0604020202020204" pitchFamily="34" charset="0"/>
              </a:defRPr>
            </a:lvl1pPr>
            <a:lvl2pPr marL="914171" indent="0">
              <a:buNone/>
              <a:defRPr sz="2399"/>
            </a:lvl2pPr>
            <a:lvl3pPr marL="1828343" indent="0">
              <a:buNone/>
              <a:defRPr sz="2000"/>
            </a:lvl3pPr>
            <a:lvl4pPr marL="2742514" indent="0">
              <a:buNone/>
              <a:defRPr sz="1800"/>
            </a:lvl4pPr>
            <a:lvl5pPr marL="3656686" indent="0">
              <a:buNone/>
              <a:defRPr sz="1800"/>
            </a:lvl5pPr>
            <a:lvl6pPr marL="4570857" indent="0">
              <a:buNone/>
              <a:defRPr sz="1800"/>
            </a:lvl6pPr>
            <a:lvl7pPr marL="5485028" indent="0">
              <a:buNone/>
              <a:defRPr sz="1800"/>
            </a:lvl7pPr>
            <a:lvl8pPr marL="6399200" indent="0">
              <a:buNone/>
              <a:defRPr sz="1800"/>
            </a:lvl8pPr>
            <a:lvl9pPr marL="7313371" indent="0">
              <a:buNone/>
              <a:defRPr sz="1800"/>
            </a:lvl9pPr>
          </a:lstStyle>
          <a:p>
            <a:pPr lvl="0"/>
            <a:r>
              <a:rPr lang="en-US" dirty="0"/>
              <a:t>Click to edit Master text styles</a:t>
            </a:r>
          </a:p>
        </p:txBody>
      </p:sp>
    </p:spTree>
    <p:extLst>
      <p:ext uri="{BB962C8B-B14F-4D97-AF65-F5344CB8AC3E}">
        <p14:creationId xmlns:p14="http://schemas.microsoft.com/office/powerpoint/2010/main" val="41904770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8189" y="9601200"/>
            <a:ext cx="14626590" cy="1133476"/>
          </a:xfrm>
        </p:spPr>
        <p:txBody>
          <a:bodyPr anchor="b"/>
          <a:lstStyle>
            <a:lvl1pPr algn="l">
              <a:defRPr sz="3999"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4778189" y="1225550"/>
            <a:ext cx="14626590" cy="8229600"/>
          </a:xfrm>
        </p:spPr>
        <p:txBody>
          <a:bodyPr/>
          <a:lstStyle>
            <a:lvl1pPr marL="0" indent="0">
              <a:buNone/>
              <a:defRPr sz="6398"/>
            </a:lvl1pPr>
            <a:lvl2pPr marL="914171" indent="0">
              <a:buNone/>
              <a:defRPr sz="5599"/>
            </a:lvl2pPr>
            <a:lvl3pPr marL="1828343" indent="0">
              <a:buNone/>
              <a:defRPr sz="4799"/>
            </a:lvl3pPr>
            <a:lvl4pPr marL="2742514" indent="0">
              <a:buNone/>
              <a:defRPr sz="3999"/>
            </a:lvl4pPr>
            <a:lvl5pPr marL="3656686" indent="0">
              <a:buNone/>
              <a:defRPr sz="3999"/>
            </a:lvl5pPr>
            <a:lvl6pPr marL="4570857" indent="0">
              <a:buNone/>
              <a:defRPr sz="3999"/>
            </a:lvl6pPr>
            <a:lvl7pPr marL="5485028" indent="0">
              <a:buNone/>
              <a:defRPr sz="3999"/>
            </a:lvl7pPr>
            <a:lvl8pPr marL="6399200" indent="0">
              <a:buNone/>
              <a:defRPr sz="3999"/>
            </a:lvl8pPr>
            <a:lvl9pPr marL="7313371" indent="0">
              <a:buNone/>
              <a:defRPr sz="3999"/>
            </a:lvl9pPr>
          </a:lstStyle>
          <a:p>
            <a:endParaRPr lang="en-US" dirty="0"/>
          </a:p>
        </p:txBody>
      </p:sp>
      <p:sp>
        <p:nvSpPr>
          <p:cNvPr id="4" name="Text Placeholder 3"/>
          <p:cNvSpPr>
            <a:spLocks noGrp="1"/>
          </p:cNvSpPr>
          <p:nvPr>
            <p:ph type="body" sz="half" idx="2"/>
          </p:nvPr>
        </p:nvSpPr>
        <p:spPr>
          <a:xfrm>
            <a:off x="4778189" y="10734676"/>
            <a:ext cx="14626590" cy="1609724"/>
          </a:xfrm>
        </p:spPr>
        <p:txBody>
          <a:bodyPr/>
          <a:lstStyle>
            <a:lvl1pPr marL="0" indent="0">
              <a:buNone/>
              <a:defRPr sz="2799">
                <a:solidFill>
                  <a:schemeClr val="bg1"/>
                </a:solidFill>
                <a:latin typeface="Arial" panose="020B0604020202020204" pitchFamily="34" charset="0"/>
                <a:cs typeface="Arial" panose="020B0604020202020204" pitchFamily="34" charset="0"/>
              </a:defRPr>
            </a:lvl1pPr>
            <a:lvl2pPr marL="914171" indent="0">
              <a:buNone/>
              <a:defRPr sz="2399"/>
            </a:lvl2pPr>
            <a:lvl3pPr marL="1828343" indent="0">
              <a:buNone/>
              <a:defRPr sz="2000"/>
            </a:lvl3pPr>
            <a:lvl4pPr marL="2742514" indent="0">
              <a:buNone/>
              <a:defRPr sz="1800"/>
            </a:lvl4pPr>
            <a:lvl5pPr marL="3656686" indent="0">
              <a:buNone/>
              <a:defRPr sz="1800"/>
            </a:lvl5pPr>
            <a:lvl6pPr marL="4570857" indent="0">
              <a:buNone/>
              <a:defRPr sz="1800"/>
            </a:lvl6pPr>
            <a:lvl7pPr marL="5485028" indent="0">
              <a:buNone/>
              <a:defRPr sz="1800"/>
            </a:lvl7pPr>
            <a:lvl8pPr marL="6399200" indent="0">
              <a:buNone/>
              <a:defRPr sz="1800"/>
            </a:lvl8pPr>
            <a:lvl9pPr marL="7313371" indent="0">
              <a:buNone/>
              <a:defRPr sz="1800"/>
            </a:lvl9pPr>
          </a:lstStyle>
          <a:p>
            <a:pPr lvl="0"/>
            <a:r>
              <a:rPr lang="en-US" dirty="0"/>
              <a:t>Click to edit Master text styles</a:t>
            </a:r>
          </a:p>
        </p:txBody>
      </p:sp>
    </p:spTree>
    <p:extLst>
      <p:ext uri="{BB962C8B-B14F-4D97-AF65-F5344CB8AC3E}">
        <p14:creationId xmlns:p14="http://schemas.microsoft.com/office/powerpoint/2010/main" val="19782890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0000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3796" y="549279"/>
            <a:ext cx="5484971" cy="11703050"/>
          </a:xfrm>
        </p:spPr>
        <p:txBody>
          <a:bodyPr vert="eaVert"/>
          <a:lstStyle>
            <a:lvl1pPr>
              <a:defRPr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218882" y="549279"/>
            <a:ext cx="16048620" cy="11703050"/>
          </a:xfrm>
        </p:spPr>
        <p:txBody>
          <a:bodyPr vert="eaVert"/>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96228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5" name="Picture 4" descr="PowerPoint_Header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 y="0"/>
            <a:ext cx="24377648" cy="4830792"/>
          </a:xfrm>
          <a:prstGeom prst="rect">
            <a:avLst/>
          </a:prstGeom>
        </p:spPr>
      </p:pic>
      <p:sp>
        <p:nvSpPr>
          <p:cNvPr id="10" name="Rectangle 9"/>
          <p:cNvSpPr/>
          <p:nvPr userDrawn="1"/>
        </p:nvSpPr>
        <p:spPr bwMode="auto">
          <a:xfrm>
            <a:off x="2031471" y="2133600"/>
            <a:ext cx="20721003" cy="9906000"/>
          </a:xfrm>
          <a:prstGeom prst="rect">
            <a:avLst/>
          </a:prstGeom>
          <a:solidFill>
            <a:schemeClr val="bg1"/>
          </a:solidFill>
          <a:ln w="9525" cap="flat" cmpd="sng" algn="ctr">
            <a:noFill/>
            <a:prstDash val="solid"/>
            <a:round/>
            <a:headEnd type="none" w="med" len="med"/>
            <a:tailEnd type="none" w="med" len="med"/>
          </a:ln>
          <a:effectLst/>
        </p:spPr>
        <p:txBody>
          <a:bodyPr vert="horz" wrap="square" lIns="182832" tIns="91416" rIns="182832" bIns="91416" numCol="1" rtlCol="0" anchor="t" anchorCtr="0" compatLnSpc="1">
            <a:prstTxWarp prst="textNoShape">
              <a:avLst/>
            </a:prstTxWarp>
          </a:bodyPr>
          <a:lstStyle/>
          <a:p>
            <a:pPr defTabSz="1828343" eaLnBrk="0" fontAlgn="base" hangingPunct="0">
              <a:spcBef>
                <a:spcPct val="0"/>
              </a:spcBef>
              <a:spcAft>
                <a:spcPct val="0"/>
              </a:spcAft>
            </a:pPr>
            <a:endParaRPr lang="en-US" sz="4799" dirty="0">
              <a:solidFill>
                <a:prstClr val="black"/>
              </a:solidFill>
              <a:latin typeface="Times" pitchFamily="18" charset="0"/>
            </a:endParaRPr>
          </a:p>
        </p:txBody>
      </p:sp>
      <p:pic>
        <p:nvPicPr>
          <p:cNvPr id="8" name="Picture 7" descr="PowerPoint_Cover_Divider.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49259" y="8870953"/>
            <a:ext cx="19190627" cy="577850"/>
          </a:xfrm>
          <a:prstGeom prst="rect">
            <a:avLst/>
          </a:prstGeom>
        </p:spPr>
      </p:pic>
      <p:sp>
        <p:nvSpPr>
          <p:cNvPr id="4098" name="Rectangle 2"/>
          <p:cNvSpPr>
            <a:spLocks noGrp="1" noChangeArrowheads="1"/>
          </p:cNvSpPr>
          <p:nvPr>
            <p:ph type="ctrTitle"/>
          </p:nvPr>
        </p:nvSpPr>
        <p:spPr>
          <a:xfrm>
            <a:off x="0" y="9601200"/>
            <a:ext cx="24580797" cy="1828800"/>
          </a:xfrm>
        </p:spPr>
        <p:txBody>
          <a:bodyPr/>
          <a:lstStyle>
            <a:lvl1pPr algn="ctr">
              <a:defRPr sz="9198" b="1" i="0" cap="none" baseline="0">
                <a:solidFill>
                  <a:srgbClr val="1B3455"/>
                </a:solidFill>
                <a:latin typeface="Calibri" pitchFamily="34" charset="0"/>
                <a:cs typeface="Times New Roman" pitchFamily="18" charset="0"/>
              </a:defRPr>
            </a:lvl1pPr>
          </a:lstStyle>
          <a:p>
            <a:r>
              <a:rPr lang="en-US" dirty="0"/>
              <a:t>Click to edit Master title style</a:t>
            </a:r>
          </a:p>
        </p:txBody>
      </p:sp>
      <p:pic>
        <p:nvPicPr>
          <p:cNvPr id="11" name="Picture 10" descr="PowerPoint_Footer.jp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12985212"/>
            <a:ext cx="24377650" cy="730788"/>
          </a:xfrm>
          <a:prstGeom prst="rect">
            <a:avLst/>
          </a:prstGeom>
        </p:spPr>
      </p:pic>
      <p:pic>
        <p:nvPicPr>
          <p:cNvPr id="13" name="Picture 12" descr="PowerPoint_Cover_Picture_test2.jp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057364" y="2834640"/>
            <a:ext cx="18882521" cy="5547360"/>
          </a:xfrm>
          <a:prstGeom prst="rect">
            <a:avLst/>
          </a:prstGeom>
        </p:spPr>
      </p:pic>
    </p:spTree>
    <p:extLst>
      <p:ext uri="{BB962C8B-B14F-4D97-AF65-F5344CB8AC3E}">
        <p14:creationId xmlns:p14="http://schemas.microsoft.com/office/powerpoint/2010/main" val="2772199291"/>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Leadership Team: Names With Text Content">
    <p:spTree>
      <p:nvGrpSpPr>
        <p:cNvPr id="1" name=""/>
        <p:cNvGrpSpPr/>
        <p:nvPr/>
      </p:nvGrpSpPr>
      <p:grpSpPr>
        <a:xfrm>
          <a:off x="0" y="0"/>
          <a:ext cx="0" cy="0"/>
          <a:chOff x="0" y="0"/>
          <a:chExt cx="0" cy="0"/>
        </a:xfrm>
      </p:grpSpPr>
      <p:sp>
        <p:nvSpPr>
          <p:cNvPr id="6" name="Straight Connector 5"/>
          <p:cNvSpPr>
            <a:spLocks noChangeShapeType="1"/>
          </p:cNvSpPr>
          <p:nvPr userDrawn="1"/>
        </p:nvSpPr>
        <p:spPr bwMode="auto">
          <a:xfrm>
            <a:off x="1371243" y="1676403"/>
            <a:ext cx="23006407" cy="4762"/>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
        <p:nvSpPr>
          <p:cNvPr id="7" name="Text Placeholder 2"/>
          <p:cNvSpPr>
            <a:spLocks noGrp="1"/>
          </p:cNvSpPr>
          <p:nvPr>
            <p:ph type="body" idx="1"/>
          </p:nvPr>
        </p:nvSpPr>
        <p:spPr>
          <a:xfrm>
            <a:off x="3047206" y="1524000"/>
            <a:ext cx="20111561" cy="889000"/>
          </a:xfrm>
        </p:spPr>
        <p:txBody>
          <a:bodyPr anchor="b"/>
          <a:lstStyle>
            <a:lvl1pPr marL="0" indent="0">
              <a:buNone/>
              <a:defRPr sz="3999" b="1" i="1">
                <a:solidFill>
                  <a:schemeClr val="tx1">
                    <a:tint val="75000"/>
                  </a:schemeClr>
                </a:solidFill>
                <a:latin typeface="Arial" panose="020B0604020202020204" pitchFamily="34" charset="0"/>
                <a:cs typeface="Arial" panose="020B0604020202020204" pitchFamily="34" charset="0"/>
              </a:defRPr>
            </a:lvl1pPr>
            <a:lvl2pPr marL="914171" indent="0">
              <a:buNone/>
              <a:defRPr sz="3599">
                <a:solidFill>
                  <a:schemeClr val="tx1">
                    <a:tint val="75000"/>
                  </a:schemeClr>
                </a:solidFill>
              </a:defRPr>
            </a:lvl2pPr>
            <a:lvl3pPr marL="1828343" indent="0">
              <a:buNone/>
              <a:defRPr sz="3199">
                <a:solidFill>
                  <a:schemeClr val="tx1">
                    <a:tint val="75000"/>
                  </a:schemeClr>
                </a:solidFill>
              </a:defRPr>
            </a:lvl3pPr>
            <a:lvl4pPr marL="2742514" indent="0">
              <a:buNone/>
              <a:defRPr sz="2799">
                <a:solidFill>
                  <a:schemeClr val="tx1">
                    <a:tint val="75000"/>
                  </a:schemeClr>
                </a:solidFill>
              </a:defRPr>
            </a:lvl4pPr>
            <a:lvl5pPr marL="3656686" indent="0">
              <a:buNone/>
              <a:defRPr sz="2799">
                <a:solidFill>
                  <a:schemeClr val="tx1">
                    <a:tint val="75000"/>
                  </a:schemeClr>
                </a:solidFill>
              </a:defRPr>
            </a:lvl5pPr>
            <a:lvl6pPr marL="4570857" indent="0">
              <a:buNone/>
              <a:defRPr sz="2799">
                <a:solidFill>
                  <a:schemeClr val="tx1">
                    <a:tint val="75000"/>
                  </a:schemeClr>
                </a:solidFill>
              </a:defRPr>
            </a:lvl6pPr>
            <a:lvl7pPr marL="5485028" indent="0">
              <a:buNone/>
              <a:defRPr sz="2799">
                <a:solidFill>
                  <a:schemeClr val="tx1">
                    <a:tint val="75000"/>
                  </a:schemeClr>
                </a:solidFill>
              </a:defRPr>
            </a:lvl7pPr>
            <a:lvl8pPr marL="6399200" indent="0">
              <a:buNone/>
              <a:defRPr sz="2799">
                <a:solidFill>
                  <a:schemeClr val="tx1">
                    <a:tint val="75000"/>
                  </a:schemeClr>
                </a:solidFill>
              </a:defRPr>
            </a:lvl8pPr>
            <a:lvl9pPr marL="7313371" indent="0">
              <a:buNone/>
              <a:defRPr sz="2799">
                <a:solidFill>
                  <a:schemeClr val="tx1">
                    <a:tint val="75000"/>
                  </a:schemeClr>
                </a:solidFill>
              </a:defRPr>
            </a:lvl9pPr>
          </a:lstStyle>
          <a:p>
            <a:pPr lvl="0"/>
            <a:r>
              <a:rPr lang="en-US" dirty="0"/>
              <a:t>Click to edit Master text styles</a:t>
            </a:r>
          </a:p>
        </p:txBody>
      </p:sp>
      <p:sp>
        <p:nvSpPr>
          <p:cNvPr id="8" name="Title 7"/>
          <p:cNvSpPr>
            <a:spLocks noGrp="1"/>
          </p:cNvSpPr>
          <p:nvPr>
            <p:ph type="title"/>
          </p:nvPr>
        </p:nvSpPr>
        <p:spPr>
          <a:xfrm>
            <a:off x="1218883" y="457200"/>
            <a:ext cx="21939885" cy="1371600"/>
          </a:xfrm>
        </p:spPr>
        <p:txBody>
          <a:bodyPr>
            <a:normAutofit/>
          </a:bodyPr>
          <a:lstStyle>
            <a:lvl1pPr algn="l">
              <a:defRPr sz="7198"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Content Placeholder 2"/>
          <p:cNvSpPr>
            <a:spLocks noGrp="1"/>
          </p:cNvSpPr>
          <p:nvPr>
            <p:ph idx="10"/>
          </p:nvPr>
        </p:nvSpPr>
        <p:spPr>
          <a:xfrm>
            <a:off x="1218883" y="2743203"/>
            <a:ext cx="21939885" cy="9509126"/>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35162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5" name="Picture 4" descr="PowerPoint_Header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 y="0"/>
            <a:ext cx="24377648" cy="4830792"/>
          </a:xfrm>
          <a:prstGeom prst="rect">
            <a:avLst/>
          </a:prstGeom>
        </p:spPr>
      </p:pic>
      <p:sp>
        <p:nvSpPr>
          <p:cNvPr id="10" name="Rectangle 9"/>
          <p:cNvSpPr/>
          <p:nvPr userDrawn="1"/>
        </p:nvSpPr>
        <p:spPr bwMode="auto">
          <a:xfrm>
            <a:off x="2031471" y="2133600"/>
            <a:ext cx="20721003" cy="9906000"/>
          </a:xfrm>
          <a:prstGeom prst="rect">
            <a:avLst/>
          </a:prstGeom>
          <a:solidFill>
            <a:schemeClr val="bg1"/>
          </a:solidFill>
          <a:ln w="9525" cap="flat" cmpd="sng" algn="ctr">
            <a:noFill/>
            <a:prstDash val="solid"/>
            <a:round/>
            <a:headEnd type="none" w="med" len="med"/>
            <a:tailEnd type="none" w="med" len="med"/>
          </a:ln>
          <a:effectLst/>
        </p:spPr>
        <p:txBody>
          <a:bodyPr vert="horz" wrap="square" lIns="182832" tIns="91416" rIns="182832" bIns="91416" numCol="1" rtlCol="0" anchor="t" anchorCtr="0" compatLnSpc="1">
            <a:prstTxWarp prst="textNoShape">
              <a:avLst/>
            </a:prstTxWarp>
          </a:bodyPr>
          <a:lstStyle/>
          <a:p>
            <a:pPr defTabSz="1828343" eaLnBrk="0" fontAlgn="base" hangingPunct="0">
              <a:spcBef>
                <a:spcPct val="0"/>
              </a:spcBef>
              <a:spcAft>
                <a:spcPct val="0"/>
              </a:spcAft>
            </a:pPr>
            <a:endParaRPr lang="en-US" sz="4799" dirty="0">
              <a:solidFill>
                <a:prstClr val="black"/>
              </a:solidFill>
              <a:latin typeface="Times" pitchFamily="18" charset="0"/>
            </a:endParaRPr>
          </a:p>
        </p:txBody>
      </p:sp>
      <p:pic>
        <p:nvPicPr>
          <p:cNvPr id="8" name="Picture 7" descr="PowerPoint_Cover_Divider.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49259" y="8870953"/>
            <a:ext cx="19190627" cy="577850"/>
          </a:xfrm>
          <a:prstGeom prst="rect">
            <a:avLst/>
          </a:prstGeom>
        </p:spPr>
      </p:pic>
      <p:sp>
        <p:nvSpPr>
          <p:cNvPr id="4098" name="Rectangle 2"/>
          <p:cNvSpPr>
            <a:spLocks noGrp="1" noChangeArrowheads="1"/>
          </p:cNvSpPr>
          <p:nvPr>
            <p:ph type="ctrTitle"/>
          </p:nvPr>
        </p:nvSpPr>
        <p:spPr>
          <a:xfrm>
            <a:off x="0" y="9601200"/>
            <a:ext cx="24580797" cy="1828800"/>
          </a:xfrm>
        </p:spPr>
        <p:txBody>
          <a:bodyPr/>
          <a:lstStyle>
            <a:lvl1pPr algn="ctr">
              <a:defRPr sz="9198" b="1" i="0" cap="none" baseline="0">
                <a:solidFill>
                  <a:srgbClr val="1B3455"/>
                </a:solidFill>
                <a:latin typeface="Calibri" pitchFamily="34" charset="0"/>
                <a:cs typeface="Times New Roman" pitchFamily="18" charset="0"/>
              </a:defRPr>
            </a:lvl1pPr>
          </a:lstStyle>
          <a:p>
            <a:r>
              <a:rPr lang="en-US" dirty="0"/>
              <a:t>Click to edit Master title style</a:t>
            </a:r>
          </a:p>
        </p:txBody>
      </p:sp>
      <p:pic>
        <p:nvPicPr>
          <p:cNvPr id="11" name="Picture 10" descr="PowerPoint_Footer.jp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12985212"/>
            <a:ext cx="24377650" cy="730788"/>
          </a:xfrm>
          <a:prstGeom prst="rect">
            <a:avLst/>
          </a:prstGeom>
        </p:spPr>
      </p:pic>
      <p:pic>
        <p:nvPicPr>
          <p:cNvPr id="13" name="Picture 12" descr="PowerPoint_Cover_Picture_test2.jp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057364" y="2834640"/>
            <a:ext cx="18882521" cy="5547360"/>
          </a:xfrm>
          <a:prstGeom prst="rect">
            <a:avLst/>
          </a:prstGeom>
        </p:spPr>
      </p:pic>
    </p:spTree>
    <p:extLst>
      <p:ext uri="{BB962C8B-B14F-4D97-AF65-F5344CB8AC3E}">
        <p14:creationId xmlns:p14="http://schemas.microsoft.com/office/powerpoint/2010/main" val="3106730087"/>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TextArtLayout" userDrawn="1">
  <p:cSld name="TitleTextArtLayout">
    <p:spTree>
      <p:nvGrpSpPr>
        <p:cNvPr id="1" name=""/>
        <p:cNvGrpSpPr/>
        <p:nvPr/>
      </p:nvGrpSpPr>
      <p:grpSpPr>
        <a:xfrm>
          <a:off x="0" y="0"/>
          <a:ext cx="0" cy="0"/>
          <a:chOff x="0" y="0"/>
          <a:chExt cx="0" cy="0"/>
        </a:xfrm>
      </p:grpSpPr>
      <p:sp>
        <p:nvSpPr>
          <p:cNvPr id="6" name="ContextA"/>
          <p:cNvSpPr>
            <a:spLocks noGrp="1"/>
          </p:cNvSpPr>
          <p:nvPr>
            <p:ph type="title" idx="10" hasCustomPrompt="1"/>
          </p:nvPr>
        </p:nvSpPr>
        <p:spPr>
          <a:xfrm>
            <a:off x="1218883" y="558800"/>
            <a:ext cx="21939885" cy="2286000"/>
          </a:xfrm>
        </p:spPr>
        <p:txBody>
          <a:bodyPr>
            <a:normAutofit/>
          </a:bodyPr>
          <a:lstStyle>
            <a:lvl1pPr algn="ctr">
              <a:defRPr sz="4799"/>
            </a:lvl1pPr>
          </a:lstStyle>
          <a:p>
            <a:r>
              <a:rPr lang="en-US"/>
              <a:t>Click to enter poll prompt.</a:t>
            </a:r>
          </a:p>
        </p:txBody>
      </p:sp>
      <p:sp>
        <p:nvSpPr>
          <p:cNvPr id="7" name="ContextB"/>
          <p:cNvSpPr>
            <a:spLocks noGrp="1"/>
          </p:cNvSpPr>
          <p:nvPr>
            <p:ph type="body" idx="11" hasCustomPrompt="1"/>
          </p:nvPr>
        </p:nvSpPr>
        <p:spPr>
          <a:xfrm>
            <a:off x="1218884" y="3098800"/>
            <a:ext cx="13543138" cy="8890000"/>
          </a:xfrm>
        </p:spPr>
        <p:txBody>
          <a:bodyPr wrap="square">
            <a:noAutofit/>
          </a:bodyPr>
          <a:lstStyle>
            <a:lvl1pPr marL="771333" indent="-771333" algn="l" defTabSz="1371257" rtl="0" eaLnBrk="1" latinLnBrk="0" hangingPunct="1">
              <a:spcBef>
                <a:spcPct val="20000"/>
              </a:spcBef>
              <a:buFont typeface="Arial" pitchFamily="34" charset="0"/>
              <a:buAutoNum type="arabicPeriod"/>
              <a:defRPr sz="4799"/>
            </a:lvl1pPr>
            <a:lvl2pPr marL="1456962" indent="-771333" algn="l" defTabSz="1371257" rtl="0" eaLnBrk="1" latinLnBrk="0" hangingPunct="1">
              <a:spcBef>
                <a:spcPct val="20000"/>
              </a:spcBef>
              <a:buFont typeface="Arial" pitchFamily="34" charset="0"/>
              <a:buAutoNum type="arabicPeriod"/>
              <a:defRPr sz="4799"/>
            </a:lvl2pPr>
            <a:lvl3pPr marL="2142590" indent="-771333" algn="l" defTabSz="1371257" rtl="0" eaLnBrk="1" latinLnBrk="0" hangingPunct="1">
              <a:spcBef>
                <a:spcPct val="20000"/>
              </a:spcBef>
              <a:buFont typeface="Arial" pitchFamily="34" charset="0"/>
              <a:buAutoNum type="arabicPeriod"/>
              <a:defRPr sz="4799"/>
            </a:lvl3pPr>
            <a:lvl4pPr marL="2828219" indent="-771333" algn="l" defTabSz="1371257" rtl="0" eaLnBrk="1" latinLnBrk="0" hangingPunct="1">
              <a:spcBef>
                <a:spcPct val="20000"/>
              </a:spcBef>
              <a:buFont typeface="Arial" pitchFamily="34" charset="0"/>
              <a:buAutoNum type="arabicPeriod"/>
              <a:defRPr sz="4799"/>
            </a:lvl4pPr>
            <a:lvl5pPr marL="3513847" indent="-771333" algn="l" defTabSz="1371257" rtl="0" eaLnBrk="1" latinLnBrk="0" hangingPunct="1">
              <a:spcBef>
                <a:spcPct val="20000"/>
              </a:spcBef>
              <a:buFont typeface="Arial" pitchFamily="34" charset="0"/>
              <a:buAutoNum type="arabicPeriod"/>
              <a:defRPr sz="4799"/>
            </a:lvl5pPr>
          </a:lstStyle>
          <a:p>
            <a:pPr lvl="0"/>
            <a:r>
              <a:rPr lang="en-US"/>
              <a:t>Click to enter choices.</a:t>
            </a:r>
          </a:p>
        </p:txBody>
      </p:sp>
      <p:sp>
        <p:nvSpPr>
          <p:cNvPr id="8" name="ArtPlaceHldr"/>
          <p:cNvSpPr>
            <a:spLocks noGrp="1"/>
          </p:cNvSpPr>
          <p:nvPr>
            <p:ph sz="quarter" idx="12" hasCustomPrompt="1"/>
          </p:nvPr>
        </p:nvSpPr>
        <p:spPr>
          <a:xfrm>
            <a:off x="15100604" y="3098800"/>
            <a:ext cx="8058167" cy="8890000"/>
          </a:xfrm>
          <a:prstGeom prst="rect">
            <a:avLst/>
          </a:prstGeom>
        </p:spPr>
        <p:txBody>
          <a:bodyPr/>
          <a:lstStyle>
            <a:lvl1pPr algn="l" defTabSz="1371257" rtl="0" eaLnBrk="1" latinLnBrk="0" hangingPunct="1">
              <a:spcBef>
                <a:spcPct val="20000"/>
              </a:spcBef>
              <a:buFont typeface="Arial" pitchFamily="34" charset="0"/>
              <a:buNone/>
              <a:defRPr/>
            </a:lvl1pPr>
            <a:lvl2pPr algn="l" defTabSz="1371257" rtl="0" eaLnBrk="1" latinLnBrk="0" hangingPunct="1">
              <a:spcBef>
                <a:spcPct val="20000"/>
              </a:spcBef>
              <a:buFont typeface="Arial" pitchFamily="34" charset="0"/>
              <a:buNone/>
              <a:defRPr/>
            </a:lvl2pPr>
            <a:lvl3pPr algn="l" defTabSz="1371257" rtl="0" eaLnBrk="1" latinLnBrk="0" hangingPunct="1">
              <a:spcBef>
                <a:spcPct val="20000"/>
              </a:spcBef>
              <a:buFont typeface="Arial" pitchFamily="34" charset="0"/>
              <a:buNone/>
              <a:defRPr/>
            </a:lvl3pPr>
            <a:lvl4pPr algn="l" defTabSz="1371257" rtl="0" eaLnBrk="1" latinLnBrk="0" hangingPunct="1">
              <a:spcBef>
                <a:spcPct val="20000"/>
              </a:spcBef>
              <a:buFont typeface="Arial" pitchFamily="34" charset="0"/>
              <a:buNone/>
              <a:defRPr/>
            </a:lvl4pPr>
            <a:lvl5pPr algn="l" defTabSz="1371257" rtl="0" eaLnBrk="1" latinLnBrk="0" hangingPunct="1">
              <a:spcBef>
                <a:spcPct val="20000"/>
              </a:spcBef>
              <a:buFont typeface="Arial" pitchFamily="34" charset="0"/>
              <a:buNone/>
              <a:defRPr/>
            </a:lvl5pPr>
          </a:lstStyle>
          <a:p>
            <a:pPr lvl="0"/>
            <a:r>
              <a:rPr lang="en-US"/>
              <a:t>Click to select desired type.</a:t>
            </a:r>
          </a:p>
        </p:txBody>
      </p:sp>
    </p:spTree>
    <p:extLst>
      <p:ext uri="{BB962C8B-B14F-4D97-AF65-F5344CB8AC3E}">
        <p14:creationId xmlns:p14="http://schemas.microsoft.com/office/powerpoint/2010/main" val="40125938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206" y="2244726"/>
            <a:ext cx="18283238" cy="4775200"/>
          </a:xfrm>
          <a:prstGeom prst="rect">
            <a:avLst/>
          </a:prstGeom>
        </p:spPr>
        <p:txBody>
          <a:bodyPr anchor="b"/>
          <a:lstStyle>
            <a:lvl1pPr algn="ctr">
              <a:defRPr sz="11997"/>
            </a:lvl1pPr>
          </a:lstStyle>
          <a:p>
            <a:r>
              <a:rPr lang="en-US"/>
              <a:t>Click to edit Master title style</a:t>
            </a:r>
            <a:endParaRPr lang="en-US" dirty="0"/>
          </a:p>
        </p:txBody>
      </p:sp>
      <p:sp>
        <p:nvSpPr>
          <p:cNvPr id="3" name="Subtitle 2"/>
          <p:cNvSpPr>
            <a:spLocks noGrp="1"/>
          </p:cNvSpPr>
          <p:nvPr>
            <p:ph type="subTitle" idx="1"/>
          </p:nvPr>
        </p:nvSpPr>
        <p:spPr>
          <a:xfrm>
            <a:off x="3047206" y="7204076"/>
            <a:ext cx="18283238" cy="3311524"/>
          </a:xfrm>
        </p:spPr>
        <p:txBody>
          <a:bodyPr/>
          <a:lstStyle>
            <a:lvl1pPr marL="0" indent="0" algn="ctr">
              <a:buNone/>
              <a:defRPr sz="4799"/>
            </a:lvl1pPr>
            <a:lvl2pPr marL="914171" indent="0" algn="ctr">
              <a:buNone/>
              <a:defRPr sz="3999"/>
            </a:lvl2pPr>
            <a:lvl3pPr marL="1828343" indent="0" algn="ctr">
              <a:buNone/>
              <a:defRPr sz="3599"/>
            </a:lvl3pPr>
            <a:lvl4pPr marL="2742514" indent="0" algn="ctr">
              <a:buNone/>
              <a:defRPr sz="3199"/>
            </a:lvl4pPr>
            <a:lvl5pPr marL="3656686" indent="0" algn="ctr">
              <a:buNone/>
              <a:defRPr sz="3199"/>
            </a:lvl5pPr>
            <a:lvl6pPr marL="4570857" indent="0" algn="ctr">
              <a:buNone/>
              <a:defRPr sz="3199"/>
            </a:lvl6pPr>
            <a:lvl7pPr marL="5485028" indent="0" algn="ctr">
              <a:buNone/>
              <a:defRPr sz="3199"/>
            </a:lvl7pPr>
            <a:lvl8pPr marL="6399200" indent="0" algn="ctr">
              <a:buNone/>
              <a:defRPr sz="3199"/>
            </a:lvl8pPr>
            <a:lvl9pPr marL="7313371" indent="0" algn="ctr">
              <a:buNone/>
              <a:defRPr sz="3199"/>
            </a:lvl9pPr>
          </a:lstStyle>
          <a:p>
            <a:r>
              <a:rPr lang="en-US"/>
              <a:t>Click to edit Master subtitle style</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C764DE79-268F-4C1A-8933-263129D2AF90}" type="datetimeFigureOut">
              <a:rPr lang="en-US" dirty="0">
                <a:solidFill>
                  <a:srgbClr val="FFFFFF"/>
                </a:solidFill>
              </a:rPr>
              <a:pPr/>
              <a:t>1/17/2018</a:t>
            </a:fld>
            <a:endParaRPr lang="en-US" dirty="0">
              <a:solidFill>
                <a:srgbClr val="FFFFFF"/>
              </a:solidFill>
            </a:endParaRPr>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48F63A3B-78C7-47BE-AE5E-E10140E04643}" type="slidenum">
              <a:rPr lang="en-US" dirty="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3377368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image" Target="../media/image4.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image" Target="../media/image4.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image" Target="../media/image7.wmf"/><Relationship Id="rId5" Type="http://schemas.openxmlformats.org/officeDocument/2006/relationships/slideLayout" Target="../slideLayouts/slideLayout55.xml"/><Relationship Id="rId10" Type="http://schemas.openxmlformats.org/officeDocument/2006/relationships/image" Target="../media/image6.jpeg"/><Relationship Id="rId4" Type="http://schemas.openxmlformats.org/officeDocument/2006/relationships/slideLayout" Target="../slideLayouts/slideLayout54.xml"/><Relationship Id="rId9"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theme" Target="../theme/theme5.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image" Target="../media/image7.wmf"/><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image" Target="../media/image1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image" Target="../media/image7.wmf"/><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image" Target="../media/image14.jpeg"/><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image" Target="../media/image24.png"/><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theme" Target="../theme/theme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image" Target="../media/image4.png"/><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theme" Target="../theme/theme8.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0"/>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a:t>Click to edit Master title style</a:t>
            </a:r>
          </a:p>
        </p:txBody>
      </p:sp>
      <p:sp>
        <p:nvSpPr>
          <p:cNvPr id="16" name="Rectangle 15"/>
          <p:cNvSpPr/>
          <p:nvPr userDrawn="1"/>
        </p:nvSpPr>
        <p:spPr>
          <a:xfrm>
            <a:off x="5029200" y="13355053"/>
            <a:ext cx="17590168" cy="36094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659375" y="12517110"/>
            <a:ext cx="2746370" cy="1137998"/>
          </a:xfrm>
          <a:prstGeom prst="rect">
            <a:avLst/>
          </a:prstGeom>
        </p:spPr>
      </p:pic>
    </p:spTree>
    <p:extLst>
      <p:ext uri="{BB962C8B-B14F-4D97-AF65-F5344CB8AC3E}">
        <p14:creationId xmlns:p14="http://schemas.microsoft.com/office/powerpoint/2010/main" val="70492903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757" r:id="rId12"/>
    <p:sldLayoutId id="2147484118" r:id="rId13"/>
  </p:sldLayoutIdLst>
  <p:hf hdr="0" ftr="0" dt="0"/>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C366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0"/>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a:t>Click to edit Master title style</a:t>
            </a:r>
          </a:p>
        </p:txBody>
      </p:sp>
      <p:sp>
        <p:nvSpPr>
          <p:cNvPr id="16" name="Rectangle 15"/>
          <p:cNvSpPr/>
          <p:nvPr userDrawn="1"/>
        </p:nvSpPr>
        <p:spPr>
          <a:xfrm>
            <a:off x="5029200" y="13355053"/>
            <a:ext cx="17590168" cy="36094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549515" y="12466885"/>
            <a:ext cx="2776644" cy="1068642"/>
          </a:xfrm>
          <a:prstGeom prst="rect">
            <a:avLst/>
          </a:prstGeom>
        </p:spPr>
      </p:pic>
    </p:spTree>
    <p:extLst>
      <p:ext uri="{BB962C8B-B14F-4D97-AF65-F5344CB8AC3E}">
        <p14:creationId xmlns:p14="http://schemas.microsoft.com/office/powerpoint/2010/main" val="765956719"/>
      </p:ext>
    </p:extLst>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4105" r:id="rId19"/>
  </p:sldLayoutIdLst>
  <p:hf hdr="0" ftr="0" dt="0"/>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C366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0"/>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a:t>Click to edit Master title style</a:t>
            </a:r>
          </a:p>
        </p:txBody>
      </p:sp>
      <p:sp>
        <p:nvSpPr>
          <p:cNvPr id="16" name="Rectangle 15"/>
          <p:cNvSpPr/>
          <p:nvPr userDrawn="1"/>
        </p:nvSpPr>
        <p:spPr>
          <a:xfrm>
            <a:off x="5029200" y="13355053"/>
            <a:ext cx="17590168" cy="36094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549515" y="12466885"/>
            <a:ext cx="2776644" cy="1068642"/>
          </a:xfrm>
          <a:prstGeom prst="rect">
            <a:avLst/>
          </a:prstGeom>
        </p:spPr>
      </p:pic>
    </p:spTree>
    <p:extLst>
      <p:ext uri="{BB962C8B-B14F-4D97-AF65-F5344CB8AC3E}">
        <p14:creationId xmlns:p14="http://schemas.microsoft.com/office/powerpoint/2010/main" val="1003551082"/>
      </p:ext>
    </p:extLst>
  </p:cSld>
  <p:clrMap bg1="dk1" tx1="lt1" bg2="dk2"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 id="2147483929" r:id="rId16"/>
    <p:sldLayoutId id="2147483930" r:id="rId17"/>
    <p:sldLayoutId id="2147483931" r:id="rId18"/>
  </p:sldLayoutIdLst>
  <p:hf hdr="0" ftr="0" dt="0"/>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p:blipFill>
        <p:spPr>
          <a:xfrm>
            <a:off x="0" y="-26013"/>
            <a:ext cx="24377650" cy="13742014"/>
          </a:xfrm>
          <a:prstGeom prst="rect">
            <a:avLst/>
          </a:prstGeom>
        </p:spPr>
      </p:pic>
      <p:sp>
        <p:nvSpPr>
          <p:cNvPr id="2" name="Title Placeholder 1"/>
          <p:cNvSpPr>
            <a:spLocks noGrp="1"/>
          </p:cNvSpPr>
          <p:nvPr>
            <p:ph type="title"/>
          </p:nvPr>
        </p:nvSpPr>
        <p:spPr>
          <a:xfrm>
            <a:off x="1218883" y="549276"/>
            <a:ext cx="21939885" cy="2286000"/>
          </a:xfrm>
          <a:prstGeom prst="rect">
            <a:avLst/>
          </a:prstGeom>
        </p:spPr>
        <p:txBody>
          <a:bodyPr vert="horz" lIns="91440" tIns="45720" rIns="91440" bIns="45720" rtlCol="0" anchor="ctr">
            <a:normAutofit/>
          </a:bodyPr>
          <a:lstStyle/>
          <a:p>
            <a:r>
              <a:rPr lang="en-US"/>
              <a:t>Click to edit Master title style</a:t>
            </a:r>
          </a:p>
        </p:txBody>
      </p:sp>
      <p:grpSp>
        <p:nvGrpSpPr>
          <p:cNvPr id="3" name="Group 2"/>
          <p:cNvGrpSpPr/>
          <p:nvPr userDrawn="1"/>
        </p:nvGrpSpPr>
        <p:grpSpPr>
          <a:xfrm>
            <a:off x="1218882" y="12417287"/>
            <a:ext cx="23158768" cy="1298714"/>
            <a:chOff x="146413" y="6158863"/>
            <a:chExt cx="8686800" cy="649357"/>
          </a:xfrm>
        </p:grpSpPr>
        <p:pic>
          <p:nvPicPr>
            <p:cNvPr id="7" name="Picture 6"/>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097178" y="6158863"/>
              <a:ext cx="1736035" cy="649357"/>
            </a:xfrm>
            <a:prstGeom prst="rect">
              <a:avLst/>
            </a:prstGeom>
          </p:spPr>
        </p:pic>
        <p:pic>
          <p:nvPicPr>
            <p:cNvPr id="11" name="Picture 10"/>
            <p:cNvPicPr>
              <a:picLocks noChangeAspect="1"/>
            </p:cNvPicPr>
            <p:nvPr/>
          </p:nvPicPr>
          <p:blipFill>
            <a:blip r:embed="rId11" cstate="email">
              <a:duotone>
                <a:prstClr val="black"/>
                <a:schemeClr val="accent1">
                  <a:tint val="45000"/>
                  <a:satMod val="400000"/>
                </a:schemeClr>
              </a:duotone>
              <a:lum bright="100000"/>
              <a:extLst>
                <a:ext uri="{28A0092B-C50C-407E-A947-70E740481C1C}">
                  <a14:useLocalDpi xmlns:a14="http://schemas.microsoft.com/office/drawing/2010/main"/>
                </a:ext>
              </a:extLst>
            </a:blip>
            <a:stretch>
              <a:fillRect/>
            </a:stretch>
          </p:blipFill>
          <p:spPr>
            <a:xfrm>
              <a:off x="146413" y="6574157"/>
              <a:ext cx="144498" cy="137160"/>
            </a:xfrm>
            <a:prstGeom prst="rect">
              <a:avLst/>
            </a:prstGeom>
            <a:effectLst/>
          </p:spPr>
        </p:pic>
      </p:grpSp>
      <p:sp>
        <p:nvSpPr>
          <p:cNvPr id="4" name="Slide Number Placeholder 3"/>
          <p:cNvSpPr>
            <a:spLocks noGrp="1"/>
          </p:cNvSpPr>
          <p:nvPr>
            <p:ph type="sldNum" sz="quarter" idx="4"/>
          </p:nvPr>
        </p:nvSpPr>
        <p:spPr>
          <a:xfrm>
            <a:off x="-4434757" y="13024985"/>
            <a:ext cx="5484971" cy="730250"/>
          </a:xfrm>
          <a:prstGeom prst="rect">
            <a:avLst/>
          </a:prstGeom>
        </p:spPr>
        <p:txBody>
          <a:bodyPr vert="horz" lIns="91440" tIns="45720" rIns="91440" bIns="45720" rtlCol="0" anchor="ctr"/>
          <a:lstStyle>
            <a:lvl1pPr algn="r">
              <a:defRPr sz="2400">
                <a:solidFill>
                  <a:schemeClr val="bg1"/>
                </a:solidFill>
              </a:defRPr>
            </a:lvl1pPr>
          </a:lstStyle>
          <a:p>
            <a:pPr defTabSz="1828800"/>
            <a:fld id="{B5762CF0-C4F4-478C-AA47-154FD94BE2A2}" type="slidenum">
              <a:rPr lang="en-US" smtClean="0">
                <a:solidFill>
                  <a:prstClr val="white"/>
                </a:solidFill>
              </a:rPr>
              <a:pPr defTabSz="1828800"/>
              <a:t>‹#›</a:t>
            </a:fld>
            <a:endParaRPr lang="en-US" dirty="0">
              <a:solidFill>
                <a:prstClr val="white"/>
              </a:solidFill>
            </a:endParaRPr>
          </a:p>
        </p:txBody>
      </p:sp>
      <p:sp>
        <p:nvSpPr>
          <p:cNvPr id="13" name="TextBox 12"/>
          <p:cNvSpPr txBox="1"/>
          <p:nvPr userDrawn="1"/>
        </p:nvSpPr>
        <p:spPr>
          <a:xfrm>
            <a:off x="1699826" y="13100447"/>
            <a:ext cx="18689532" cy="523220"/>
          </a:xfrm>
          <a:prstGeom prst="rect">
            <a:avLst/>
          </a:prstGeom>
          <a:noFill/>
        </p:spPr>
        <p:txBody>
          <a:bodyPr wrap="square" rtlCol="0">
            <a:spAutoFit/>
          </a:bodyPr>
          <a:lstStyle/>
          <a:p>
            <a:pPr defTabSz="1828800" fontAlgn="base">
              <a:spcBef>
                <a:spcPct val="0"/>
              </a:spcBef>
              <a:spcAft>
                <a:spcPct val="0"/>
              </a:spcAft>
              <a:defRPr/>
            </a:pPr>
            <a:r>
              <a:rPr lang="en-US" sz="2800" b="1" cap="all" spc="200" dirty="0">
                <a:solidFill>
                  <a:prstClr val="white"/>
                </a:solidFill>
              </a:rPr>
              <a:t>Securing Florida’s Future      </a:t>
            </a:r>
            <a:r>
              <a:rPr lang="en-US" sz="2800" cap="all" spc="200" dirty="0">
                <a:solidFill>
                  <a:prstClr val="white"/>
                </a:solidFill>
              </a:rPr>
              <a:t>FL2030@FLChamber.com       #FL2030</a:t>
            </a:r>
          </a:p>
        </p:txBody>
      </p:sp>
      <p:sp>
        <p:nvSpPr>
          <p:cNvPr id="15" name="Straight Connector 14"/>
          <p:cNvSpPr>
            <a:spLocks noChangeShapeType="1"/>
          </p:cNvSpPr>
          <p:nvPr userDrawn="1"/>
        </p:nvSpPr>
        <p:spPr bwMode="auto">
          <a:xfrm flipV="1">
            <a:off x="480944" y="13100445"/>
            <a:ext cx="18689532" cy="2"/>
          </a:xfrm>
          <a:prstGeom prst="line">
            <a:avLst/>
          </a:prstGeom>
          <a:noFill/>
          <a:ln w="9525" cap="flat" cmpd="sng" algn="ctr">
            <a:solidFill>
              <a:srgbClr val="1B3455"/>
            </a:solidFill>
            <a:prstDash val="solid"/>
            <a:round/>
            <a:headEnd type="none" w="med" len="med"/>
            <a:tailEnd type="none" w="med" len="med"/>
          </a:ln>
          <a:effectLst/>
        </p:spPr>
        <p:txBody>
          <a:bodyPr/>
          <a:lstStyle/>
          <a:p>
            <a:pPr defTabSz="1828800">
              <a:defRPr/>
            </a:pPr>
            <a:endParaRPr lang="en-US" sz="3600" dirty="0">
              <a:solidFill>
                <a:prstClr val="black"/>
              </a:solidFill>
            </a:endParaRPr>
          </a:p>
        </p:txBody>
      </p:sp>
    </p:spTree>
    <p:extLst>
      <p:ext uri="{BB962C8B-B14F-4D97-AF65-F5344CB8AC3E}">
        <p14:creationId xmlns:p14="http://schemas.microsoft.com/office/powerpoint/2010/main" val="315934125"/>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Lst>
  <p:hf hdr="0" ftr="0" dt="0"/>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3" y="549276"/>
            <a:ext cx="21939885" cy="228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18883" y="3200403"/>
            <a:ext cx="21939885" cy="90519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8883" y="12712703"/>
            <a:ext cx="5688118" cy="730250"/>
          </a:xfrm>
          <a:prstGeom prst="rect">
            <a:avLst/>
          </a:prstGeom>
        </p:spPr>
        <p:txBody>
          <a:bodyPr vert="horz" lIns="91440" tIns="45720" rIns="91440" bIns="45720" rtlCol="0" anchor="ctr"/>
          <a:lstStyle>
            <a:lvl1pPr algn="l">
              <a:defRPr sz="2399">
                <a:solidFill>
                  <a:schemeClr val="tx1">
                    <a:tint val="75000"/>
                  </a:schemeClr>
                </a:solidFill>
              </a:defRPr>
            </a:lvl1pPr>
          </a:lstStyle>
          <a:p>
            <a:pPr defTabSz="1828343"/>
            <a:fld id="{41A94618-62C6-4D7A-82BD-CDF9DB49872E}" type="datetimeFigureOut">
              <a:rPr lang="en-US" smtClean="0">
                <a:solidFill>
                  <a:prstClr val="black">
                    <a:tint val="75000"/>
                  </a:prstClr>
                </a:solidFill>
              </a:rPr>
              <a:pPr defTabSz="1828343"/>
              <a:t>1/17/2018</a:t>
            </a:fld>
            <a:endParaRPr lang="en-US" dirty="0">
              <a:solidFill>
                <a:prstClr val="black">
                  <a:tint val="75000"/>
                </a:prstClr>
              </a:solidFill>
            </a:endParaRPr>
          </a:p>
        </p:txBody>
      </p:sp>
      <p:sp>
        <p:nvSpPr>
          <p:cNvPr id="5" name="Footer Placeholder 4"/>
          <p:cNvSpPr>
            <a:spLocks noGrp="1"/>
          </p:cNvSpPr>
          <p:nvPr>
            <p:ph type="ftr" sz="quarter" idx="3"/>
          </p:nvPr>
        </p:nvSpPr>
        <p:spPr>
          <a:xfrm>
            <a:off x="8329031" y="12712703"/>
            <a:ext cx="7719589" cy="730250"/>
          </a:xfrm>
          <a:prstGeom prst="rect">
            <a:avLst/>
          </a:prstGeom>
        </p:spPr>
        <p:txBody>
          <a:bodyPr vert="horz" lIns="91440" tIns="45720" rIns="91440" bIns="45720" rtlCol="0" anchor="ctr"/>
          <a:lstStyle>
            <a:lvl1pPr algn="ctr">
              <a:defRPr sz="2399">
                <a:solidFill>
                  <a:schemeClr val="tx1">
                    <a:tint val="75000"/>
                  </a:schemeClr>
                </a:solidFill>
              </a:defRPr>
            </a:lvl1pPr>
          </a:lstStyle>
          <a:p>
            <a:pPr defTabSz="1828343"/>
            <a:endParaRPr lang="en-US" dirty="0">
              <a:solidFill>
                <a:prstClr val="black">
                  <a:tint val="75000"/>
                </a:prstClr>
              </a:solidFill>
            </a:endParaRPr>
          </a:p>
        </p:txBody>
      </p:sp>
      <p:sp>
        <p:nvSpPr>
          <p:cNvPr id="6" name="Slide Number Placeholder 5"/>
          <p:cNvSpPr>
            <a:spLocks noGrp="1"/>
          </p:cNvSpPr>
          <p:nvPr>
            <p:ph type="sldNum" sz="quarter" idx="4"/>
          </p:nvPr>
        </p:nvSpPr>
        <p:spPr>
          <a:xfrm>
            <a:off x="17470649" y="12712703"/>
            <a:ext cx="5688118" cy="730250"/>
          </a:xfrm>
          <a:prstGeom prst="rect">
            <a:avLst/>
          </a:prstGeom>
        </p:spPr>
        <p:txBody>
          <a:bodyPr vert="horz" lIns="91440" tIns="45720" rIns="91440" bIns="45720" rtlCol="0" anchor="ctr"/>
          <a:lstStyle>
            <a:lvl1pPr algn="r">
              <a:defRPr sz="2399">
                <a:solidFill>
                  <a:schemeClr val="tx1">
                    <a:tint val="75000"/>
                  </a:schemeClr>
                </a:solidFill>
              </a:defRPr>
            </a:lvl1pPr>
          </a:lstStyle>
          <a:p>
            <a:pPr defTabSz="1828343"/>
            <a:fld id="{21C8B4E9-7CE1-421D-8C0B-2EA0F7B1291D}" type="slidenum">
              <a:rPr lang="en-US" smtClean="0">
                <a:solidFill>
                  <a:prstClr val="black">
                    <a:tint val="75000"/>
                  </a:prstClr>
                </a:solidFill>
              </a:rPr>
              <a:pPr defTabSz="1828343"/>
              <a:t>‹#›</a:t>
            </a:fld>
            <a:endParaRPr lang="en-US" dirty="0">
              <a:solidFill>
                <a:prstClr val="black">
                  <a:tint val="75000"/>
                </a:prstClr>
              </a:solidFill>
            </a:endParaRPr>
          </a:p>
        </p:txBody>
      </p:sp>
      <p:pic>
        <p:nvPicPr>
          <p:cNvPr id="7" name="Picture 6"/>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117284" y="-144779"/>
            <a:ext cx="24520325" cy="13898878"/>
          </a:xfrm>
          <a:prstGeom prst="rect">
            <a:avLst/>
          </a:prstGeom>
        </p:spPr>
      </p:pic>
      <p:sp>
        <p:nvSpPr>
          <p:cNvPr id="8" name="TextBox 7"/>
          <p:cNvSpPr txBox="1"/>
          <p:nvPr/>
        </p:nvSpPr>
        <p:spPr>
          <a:xfrm>
            <a:off x="1218883" y="13106403"/>
            <a:ext cx="14829737" cy="799963"/>
          </a:xfrm>
          <a:prstGeom prst="rect">
            <a:avLst/>
          </a:prstGeom>
          <a:noFill/>
        </p:spPr>
        <p:txBody>
          <a:bodyPr wrap="square" rtlCol="0">
            <a:spAutoFit/>
          </a:bodyPr>
          <a:lstStyle/>
          <a:p>
            <a:pPr defTabSz="1828343" fontAlgn="base">
              <a:spcBef>
                <a:spcPct val="0"/>
              </a:spcBef>
              <a:spcAft>
                <a:spcPct val="0"/>
              </a:spcAft>
              <a:defRPr/>
            </a:pPr>
            <a:r>
              <a:rPr lang="en-US" sz="2199" cap="all" spc="200" dirty="0">
                <a:solidFill>
                  <a:prstClr val="white"/>
                </a:solidFill>
              </a:rPr>
              <a:t>100 years of Securing Florida’s Future • www.FloridaChamber.com</a:t>
            </a:r>
          </a:p>
          <a:p>
            <a:pPr defTabSz="1828343"/>
            <a:endParaRPr lang="en-US" sz="2399" cap="all" spc="200" dirty="0">
              <a:solidFill>
                <a:prstClr val="black"/>
              </a:solidFill>
            </a:endParaRPr>
          </a:p>
        </p:txBody>
      </p:sp>
      <p:pic>
        <p:nvPicPr>
          <p:cNvPr id="11" name="Picture 10"/>
          <p:cNvPicPr>
            <a:picLocks noChangeAspect="1"/>
          </p:cNvPicPr>
          <p:nvPr/>
        </p:nvPicPr>
        <p:blipFill>
          <a:blip r:embed="rId23" cstate="email">
            <a:duotone>
              <a:prstClr val="black"/>
              <a:schemeClr val="accent1">
                <a:tint val="45000"/>
                <a:satMod val="400000"/>
              </a:schemeClr>
            </a:duotone>
            <a:lum bright="100000"/>
            <a:extLst>
              <a:ext uri="{28A0092B-C50C-407E-A947-70E740481C1C}">
                <a14:useLocalDpi xmlns:a14="http://schemas.microsoft.com/office/drawing/2010/main"/>
              </a:ext>
            </a:extLst>
          </a:blip>
          <a:stretch>
            <a:fillRect/>
          </a:stretch>
        </p:blipFill>
        <p:spPr>
          <a:xfrm>
            <a:off x="812588" y="13258800"/>
            <a:ext cx="385228" cy="274320"/>
          </a:xfrm>
          <a:prstGeom prst="rect">
            <a:avLst/>
          </a:prstGeom>
          <a:effectLst/>
        </p:spPr>
      </p:pic>
      <p:sp>
        <p:nvSpPr>
          <p:cNvPr id="16" name="Straight Connector 15"/>
          <p:cNvSpPr>
            <a:spLocks noChangeShapeType="1"/>
          </p:cNvSpPr>
          <p:nvPr/>
        </p:nvSpPr>
        <p:spPr bwMode="auto">
          <a:xfrm>
            <a:off x="-203147" y="13106403"/>
            <a:ext cx="18283238" cy="4762"/>
          </a:xfrm>
          <a:prstGeom prst="line">
            <a:avLst/>
          </a:prstGeom>
          <a:noFill/>
          <a:ln w="9525" cap="flat" cmpd="sng" algn="ctr">
            <a:solidFill>
              <a:srgbClr val="1B3455"/>
            </a:soli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
        <p:nvSpPr>
          <p:cNvPr id="17" name="Straight Connector 16"/>
          <p:cNvSpPr>
            <a:spLocks noChangeShapeType="1"/>
          </p:cNvSpPr>
          <p:nvPr/>
        </p:nvSpPr>
        <p:spPr bwMode="auto">
          <a:xfrm flipV="1">
            <a:off x="22549326" y="13106403"/>
            <a:ext cx="1828324" cy="4762"/>
          </a:xfrm>
          <a:prstGeom prst="line">
            <a:avLst/>
          </a:prstGeom>
          <a:noFill/>
          <a:ln w="9525" cap="flat" cmpd="sng" algn="ctr">
            <a:solidFill>
              <a:srgbClr val="1B3455"/>
            </a:soli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Tree>
    <p:extLst>
      <p:ext uri="{BB962C8B-B14F-4D97-AF65-F5344CB8AC3E}">
        <p14:creationId xmlns:p14="http://schemas.microsoft.com/office/powerpoint/2010/main" val="1555593032"/>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70" r:id="rId13"/>
    <p:sldLayoutId id="2147483971" r:id="rId14"/>
    <p:sldLayoutId id="2147483972" r:id="rId15"/>
    <p:sldLayoutId id="2147483973" r:id="rId16"/>
    <p:sldLayoutId id="2147483974" r:id="rId17"/>
    <p:sldLayoutId id="2147483975" r:id="rId18"/>
    <p:sldLayoutId id="2147483977" r:id="rId19"/>
    <p:sldLayoutId id="2147483978" r:id="rId20"/>
  </p:sldLayoutIdLst>
  <p:txStyles>
    <p:titleStyle>
      <a:lvl1pPr algn="ctr" defTabSz="1828343" rtl="0" eaLnBrk="1" latinLnBrk="0" hangingPunct="1">
        <a:spcBef>
          <a:spcPct val="0"/>
        </a:spcBef>
        <a:buNone/>
        <a:defRPr sz="8798" kern="1200">
          <a:solidFill>
            <a:schemeClr val="tx1"/>
          </a:solidFill>
          <a:latin typeface="+mj-lt"/>
          <a:ea typeface="+mj-ea"/>
          <a:cs typeface="+mj-cs"/>
        </a:defRPr>
      </a:lvl1pPr>
    </p:titleStyle>
    <p:bodyStyle>
      <a:lvl1pPr marL="685629" indent="-685629" algn="l" defTabSz="1828343" rtl="0" eaLnBrk="1" latinLnBrk="0" hangingPunct="1">
        <a:spcBef>
          <a:spcPct val="20000"/>
        </a:spcBef>
        <a:buFont typeface="Arial" panose="020B0604020202020204" pitchFamily="34" charset="0"/>
        <a:buChar char="•"/>
        <a:defRPr sz="6398" kern="1200">
          <a:solidFill>
            <a:schemeClr val="tx1"/>
          </a:solidFill>
          <a:latin typeface="+mn-lt"/>
          <a:ea typeface="+mn-ea"/>
          <a:cs typeface="+mn-cs"/>
        </a:defRPr>
      </a:lvl1pPr>
      <a:lvl2pPr marL="1485529" indent="-571357" algn="l" defTabSz="1828343" rtl="0" eaLnBrk="1" latinLnBrk="0" hangingPunct="1">
        <a:spcBef>
          <a:spcPct val="20000"/>
        </a:spcBef>
        <a:buFont typeface="Arial" panose="020B0604020202020204" pitchFamily="34" charset="0"/>
        <a:buChar char="–"/>
        <a:defRPr sz="5599" kern="1200">
          <a:solidFill>
            <a:schemeClr val="tx1"/>
          </a:solidFill>
          <a:latin typeface="+mn-lt"/>
          <a:ea typeface="+mn-ea"/>
          <a:cs typeface="+mn-cs"/>
        </a:defRPr>
      </a:lvl2pPr>
      <a:lvl3pPr marL="2285429" indent="-457086" algn="l" defTabSz="1828343" rtl="0" eaLnBrk="1" latinLnBrk="0" hangingPunct="1">
        <a:spcBef>
          <a:spcPct val="20000"/>
        </a:spcBef>
        <a:buFont typeface="Arial" panose="020B0604020202020204" pitchFamily="34" charset="0"/>
        <a:buChar char="•"/>
        <a:defRPr sz="4799" kern="1200">
          <a:solidFill>
            <a:schemeClr val="tx1"/>
          </a:solidFill>
          <a:latin typeface="+mn-lt"/>
          <a:ea typeface="+mn-ea"/>
          <a:cs typeface="+mn-cs"/>
        </a:defRPr>
      </a:lvl3pPr>
      <a:lvl4pPr marL="3199600" indent="-457086" algn="l" defTabSz="1828343" rtl="0" eaLnBrk="1" latinLnBrk="0" hangingPunct="1">
        <a:spcBef>
          <a:spcPct val="20000"/>
        </a:spcBef>
        <a:buFont typeface="Arial" panose="020B0604020202020204" pitchFamily="34" charset="0"/>
        <a:buChar char="–"/>
        <a:defRPr sz="3999" kern="1200">
          <a:solidFill>
            <a:schemeClr val="tx1"/>
          </a:solidFill>
          <a:latin typeface="+mn-lt"/>
          <a:ea typeface="+mn-ea"/>
          <a:cs typeface="+mn-cs"/>
        </a:defRPr>
      </a:lvl4pPr>
      <a:lvl5pPr marL="4113771" indent="-457086" algn="l" defTabSz="1828343" rtl="0" eaLnBrk="1" latinLnBrk="0" hangingPunct="1">
        <a:spcBef>
          <a:spcPct val="20000"/>
        </a:spcBef>
        <a:buFont typeface="Arial" panose="020B0604020202020204" pitchFamily="34" charset="0"/>
        <a:buChar char="»"/>
        <a:defRPr sz="3999" kern="1200">
          <a:solidFill>
            <a:schemeClr val="tx1"/>
          </a:solidFill>
          <a:latin typeface="+mn-lt"/>
          <a:ea typeface="+mn-ea"/>
          <a:cs typeface="+mn-cs"/>
        </a:defRPr>
      </a:lvl5pPr>
      <a:lvl6pPr marL="5027943" indent="-457086" algn="l" defTabSz="1828343" rtl="0" eaLnBrk="1" latinLnBrk="0" hangingPunct="1">
        <a:spcBef>
          <a:spcPct val="20000"/>
        </a:spcBef>
        <a:buFont typeface="Arial" panose="020B0604020202020204" pitchFamily="34" charset="0"/>
        <a:buChar char="•"/>
        <a:defRPr sz="3999" kern="1200">
          <a:solidFill>
            <a:schemeClr val="tx1"/>
          </a:solidFill>
          <a:latin typeface="+mn-lt"/>
          <a:ea typeface="+mn-ea"/>
          <a:cs typeface="+mn-cs"/>
        </a:defRPr>
      </a:lvl6pPr>
      <a:lvl7pPr marL="5942114" indent="-457086" algn="l" defTabSz="1828343" rtl="0" eaLnBrk="1" latinLnBrk="0" hangingPunct="1">
        <a:spcBef>
          <a:spcPct val="20000"/>
        </a:spcBef>
        <a:buFont typeface="Arial" panose="020B0604020202020204" pitchFamily="34" charset="0"/>
        <a:buChar char="•"/>
        <a:defRPr sz="3999" kern="1200">
          <a:solidFill>
            <a:schemeClr val="tx1"/>
          </a:solidFill>
          <a:latin typeface="+mn-lt"/>
          <a:ea typeface="+mn-ea"/>
          <a:cs typeface="+mn-cs"/>
        </a:defRPr>
      </a:lvl7pPr>
      <a:lvl8pPr marL="6856286" indent="-457086" algn="l" defTabSz="1828343" rtl="0" eaLnBrk="1" latinLnBrk="0" hangingPunct="1">
        <a:spcBef>
          <a:spcPct val="20000"/>
        </a:spcBef>
        <a:buFont typeface="Arial" panose="020B0604020202020204" pitchFamily="34" charset="0"/>
        <a:buChar char="•"/>
        <a:defRPr sz="3999" kern="1200">
          <a:solidFill>
            <a:schemeClr val="tx1"/>
          </a:solidFill>
          <a:latin typeface="+mn-lt"/>
          <a:ea typeface="+mn-ea"/>
          <a:cs typeface="+mn-cs"/>
        </a:defRPr>
      </a:lvl8pPr>
      <a:lvl9pPr marL="7770457" indent="-457086" algn="l" defTabSz="1828343" rtl="0" eaLnBrk="1" latinLnBrk="0" hangingPunct="1">
        <a:spcBef>
          <a:spcPct val="20000"/>
        </a:spcBef>
        <a:buFont typeface="Arial" panose="020B0604020202020204" pitchFamily="34" charset="0"/>
        <a:buChar char="•"/>
        <a:defRPr sz="39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3" y="549276"/>
            <a:ext cx="21939885" cy="228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18883" y="3200403"/>
            <a:ext cx="21939885" cy="90519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8883" y="12712703"/>
            <a:ext cx="5688118" cy="730250"/>
          </a:xfrm>
          <a:prstGeom prst="rect">
            <a:avLst/>
          </a:prstGeom>
        </p:spPr>
        <p:txBody>
          <a:bodyPr vert="horz" lIns="91440" tIns="45720" rIns="91440" bIns="45720" rtlCol="0" anchor="ctr"/>
          <a:lstStyle>
            <a:lvl1pPr algn="l">
              <a:defRPr sz="2399">
                <a:solidFill>
                  <a:schemeClr val="tx1">
                    <a:tint val="75000"/>
                  </a:schemeClr>
                </a:solidFill>
              </a:defRPr>
            </a:lvl1pPr>
          </a:lstStyle>
          <a:p>
            <a:pPr defTabSz="1828343"/>
            <a:fld id="{41A94618-62C6-4D7A-82BD-CDF9DB49872E}" type="datetimeFigureOut">
              <a:rPr lang="en-US" smtClean="0">
                <a:solidFill>
                  <a:prstClr val="black">
                    <a:tint val="75000"/>
                  </a:prstClr>
                </a:solidFill>
              </a:rPr>
              <a:pPr defTabSz="1828343"/>
              <a:t>1/17/2018</a:t>
            </a:fld>
            <a:endParaRPr lang="en-US" dirty="0">
              <a:solidFill>
                <a:prstClr val="black">
                  <a:tint val="75000"/>
                </a:prstClr>
              </a:solidFill>
            </a:endParaRPr>
          </a:p>
        </p:txBody>
      </p:sp>
      <p:sp>
        <p:nvSpPr>
          <p:cNvPr id="5" name="Footer Placeholder 4"/>
          <p:cNvSpPr>
            <a:spLocks noGrp="1"/>
          </p:cNvSpPr>
          <p:nvPr>
            <p:ph type="ftr" sz="quarter" idx="3"/>
          </p:nvPr>
        </p:nvSpPr>
        <p:spPr>
          <a:xfrm>
            <a:off x="8329031" y="12712703"/>
            <a:ext cx="7719589" cy="730250"/>
          </a:xfrm>
          <a:prstGeom prst="rect">
            <a:avLst/>
          </a:prstGeom>
        </p:spPr>
        <p:txBody>
          <a:bodyPr vert="horz" lIns="91440" tIns="45720" rIns="91440" bIns="45720" rtlCol="0" anchor="ctr"/>
          <a:lstStyle>
            <a:lvl1pPr algn="ctr">
              <a:defRPr sz="2399">
                <a:solidFill>
                  <a:schemeClr val="tx1">
                    <a:tint val="75000"/>
                  </a:schemeClr>
                </a:solidFill>
              </a:defRPr>
            </a:lvl1pPr>
          </a:lstStyle>
          <a:p>
            <a:pPr defTabSz="1828343"/>
            <a:endParaRPr lang="en-US" dirty="0">
              <a:solidFill>
                <a:prstClr val="black">
                  <a:tint val="75000"/>
                </a:prstClr>
              </a:solidFill>
            </a:endParaRPr>
          </a:p>
        </p:txBody>
      </p:sp>
      <p:sp>
        <p:nvSpPr>
          <p:cNvPr id="6" name="Slide Number Placeholder 5"/>
          <p:cNvSpPr>
            <a:spLocks noGrp="1"/>
          </p:cNvSpPr>
          <p:nvPr>
            <p:ph type="sldNum" sz="quarter" idx="4"/>
          </p:nvPr>
        </p:nvSpPr>
        <p:spPr>
          <a:xfrm>
            <a:off x="17470649" y="12712703"/>
            <a:ext cx="5688118" cy="730250"/>
          </a:xfrm>
          <a:prstGeom prst="rect">
            <a:avLst/>
          </a:prstGeom>
        </p:spPr>
        <p:txBody>
          <a:bodyPr vert="horz" lIns="91440" tIns="45720" rIns="91440" bIns="45720" rtlCol="0" anchor="ctr"/>
          <a:lstStyle>
            <a:lvl1pPr algn="r">
              <a:defRPr sz="2399">
                <a:solidFill>
                  <a:schemeClr val="tx1">
                    <a:tint val="75000"/>
                  </a:schemeClr>
                </a:solidFill>
              </a:defRPr>
            </a:lvl1pPr>
          </a:lstStyle>
          <a:p>
            <a:pPr defTabSz="1828343"/>
            <a:fld id="{21C8B4E9-7CE1-421D-8C0B-2EA0F7B1291D}" type="slidenum">
              <a:rPr lang="en-US" smtClean="0">
                <a:solidFill>
                  <a:prstClr val="black">
                    <a:tint val="75000"/>
                  </a:prstClr>
                </a:solidFill>
              </a:rPr>
              <a:pPr defTabSz="1828343"/>
              <a:t>‹#›</a:t>
            </a:fld>
            <a:endParaRPr lang="en-US" dirty="0">
              <a:solidFill>
                <a:prstClr val="black">
                  <a:tint val="75000"/>
                </a:prstClr>
              </a:solidFill>
            </a:endParaRPr>
          </a:p>
        </p:txBody>
      </p:sp>
      <p:pic>
        <p:nvPicPr>
          <p:cNvPr id="7" name="Picture 6"/>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17284" y="-144779"/>
            <a:ext cx="24520325" cy="13898878"/>
          </a:xfrm>
          <a:prstGeom prst="rect">
            <a:avLst/>
          </a:prstGeom>
        </p:spPr>
      </p:pic>
      <p:sp>
        <p:nvSpPr>
          <p:cNvPr id="8" name="TextBox 7"/>
          <p:cNvSpPr txBox="1"/>
          <p:nvPr/>
        </p:nvSpPr>
        <p:spPr>
          <a:xfrm>
            <a:off x="1218883" y="13106403"/>
            <a:ext cx="14829737" cy="799963"/>
          </a:xfrm>
          <a:prstGeom prst="rect">
            <a:avLst/>
          </a:prstGeom>
          <a:noFill/>
        </p:spPr>
        <p:txBody>
          <a:bodyPr wrap="square" rtlCol="0">
            <a:spAutoFit/>
          </a:bodyPr>
          <a:lstStyle/>
          <a:p>
            <a:pPr defTabSz="1828343" fontAlgn="base">
              <a:spcBef>
                <a:spcPct val="0"/>
              </a:spcBef>
              <a:spcAft>
                <a:spcPct val="0"/>
              </a:spcAft>
              <a:defRPr/>
            </a:pPr>
            <a:r>
              <a:rPr lang="en-US" sz="2199" cap="all" spc="200" dirty="0">
                <a:solidFill>
                  <a:prstClr val="white"/>
                </a:solidFill>
              </a:rPr>
              <a:t>100 years of Securing Florida’s Future • www.FloridaChamber.com</a:t>
            </a:r>
          </a:p>
          <a:p>
            <a:pPr defTabSz="1828343"/>
            <a:endParaRPr lang="en-US" sz="2399" cap="all" spc="200" dirty="0">
              <a:solidFill>
                <a:prstClr val="black"/>
              </a:solidFill>
            </a:endParaRPr>
          </a:p>
        </p:txBody>
      </p:sp>
      <p:pic>
        <p:nvPicPr>
          <p:cNvPr id="11" name="Picture 10"/>
          <p:cNvPicPr>
            <a:picLocks noChangeAspect="1"/>
          </p:cNvPicPr>
          <p:nvPr/>
        </p:nvPicPr>
        <p:blipFill>
          <a:blip r:embed="rId24" cstate="email">
            <a:duotone>
              <a:prstClr val="black"/>
              <a:schemeClr val="accent1">
                <a:tint val="45000"/>
                <a:satMod val="400000"/>
              </a:schemeClr>
            </a:duotone>
            <a:lum bright="100000"/>
            <a:extLst>
              <a:ext uri="{28A0092B-C50C-407E-A947-70E740481C1C}">
                <a14:useLocalDpi xmlns:a14="http://schemas.microsoft.com/office/drawing/2010/main"/>
              </a:ext>
            </a:extLst>
          </a:blip>
          <a:stretch>
            <a:fillRect/>
          </a:stretch>
        </p:blipFill>
        <p:spPr>
          <a:xfrm>
            <a:off x="812588" y="13258800"/>
            <a:ext cx="385228" cy="274320"/>
          </a:xfrm>
          <a:prstGeom prst="rect">
            <a:avLst/>
          </a:prstGeom>
          <a:effectLst/>
        </p:spPr>
      </p:pic>
      <p:sp>
        <p:nvSpPr>
          <p:cNvPr id="16" name="Straight Connector 15"/>
          <p:cNvSpPr>
            <a:spLocks noChangeShapeType="1"/>
          </p:cNvSpPr>
          <p:nvPr/>
        </p:nvSpPr>
        <p:spPr bwMode="auto">
          <a:xfrm>
            <a:off x="-203147" y="13106403"/>
            <a:ext cx="18283238" cy="4762"/>
          </a:xfrm>
          <a:prstGeom prst="line">
            <a:avLst/>
          </a:prstGeom>
          <a:noFill/>
          <a:ln w="9525" cap="flat" cmpd="sng" algn="ctr">
            <a:solidFill>
              <a:srgbClr val="1B3455"/>
            </a:soli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
        <p:nvSpPr>
          <p:cNvPr id="17" name="Straight Connector 16"/>
          <p:cNvSpPr>
            <a:spLocks noChangeShapeType="1"/>
          </p:cNvSpPr>
          <p:nvPr/>
        </p:nvSpPr>
        <p:spPr bwMode="auto">
          <a:xfrm flipV="1">
            <a:off x="22549326" y="13106403"/>
            <a:ext cx="1828324" cy="4762"/>
          </a:xfrm>
          <a:prstGeom prst="line">
            <a:avLst/>
          </a:prstGeom>
          <a:noFill/>
          <a:ln w="9525" cap="flat" cmpd="sng" algn="ctr">
            <a:solidFill>
              <a:srgbClr val="1B3455"/>
            </a:solidFill>
            <a:prstDash val="solid"/>
            <a:round/>
            <a:headEnd type="none" w="med" len="med"/>
            <a:tailEnd type="none" w="med" len="med"/>
          </a:ln>
          <a:effectLst/>
        </p:spPr>
        <p:txBody>
          <a:bodyPr/>
          <a:lstStyle/>
          <a:p>
            <a:pPr defTabSz="1828343">
              <a:defRPr/>
            </a:pPr>
            <a:endParaRPr lang="en-US" sz="3599" dirty="0">
              <a:solidFill>
                <a:prstClr val="black"/>
              </a:solidFill>
            </a:endParaRPr>
          </a:p>
        </p:txBody>
      </p:sp>
    </p:spTree>
    <p:extLst>
      <p:ext uri="{BB962C8B-B14F-4D97-AF65-F5344CB8AC3E}">
        <p14:creationId xmlns:p14="http://schemas.microsoft.com/office/powerpoint/2010/main" val="1920997991"/>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3" r:id="rId13"/>
    <p:sldLayoutId id="2147483994" r:id="rId14"/>
    <p:sldLayoutId id="2147483995" r:id="rId15"/>
    <p:sldLayoutId id="2147483996" r:id="rId16"/>
    <p:sldLayoutId id="2147483997" r:id="rId17"/>
    <p:sldLayoutId id="2147483998" r:id="rId18"/>
    <p:sldLayoutId id="2147484000" r:id="rId19"/>
    <p:sldLayoutId id="2147484001" r:id="rId20"/>
    <p:sldLayoutId id="2147484002" r:id="rId21"/>
  </p:sldLayoutIdLst>
  <p:txStyles>
    <p:titleStyle>
      <a:lvl1pPr algn="ctr" defTabSz="1828343" rtl="0" eaLnBrk="1" latinLnBrk="0" hangingPunct="1">
        <a:spcBef>
          <a:spcPct val="0"/>
        </a:spcBef>
        <a:buNone/>
        <a:defRPr sz="8798" kern="1200">
          <a:solidFill>
            <a:schemeClr val="tx1"/>
          </a:solidFill>
          <a:latin typeface="+mj-lt"/>
          <a:ea typeface="+mj-ea"/>
          <a:cs typeface="+mj-cs"/>
        </a:defRPr>
      </a:lvl1pPr>
    </p:titleStyle>
    <p:bodyStyle>
      <a:lvl1pPr marL="685629" indent="-685629" algn="l" defTabSz="1828343" rtl="0" eaLnBrk="1" latinLnBrk="0" hangingPunct="1">
        <a:spcBef>
          <a:spcPct val="20000"/>
        </a:spcBef>
        <a:buFont typeface="Arial" panose="020B0604020202020204" pitchFamily="34" charset="0"/>
        <a:buChar char="•"/>
        <a:defRPr sz="6398" kern="1200">
          <a:solidFill>
            <a:schemeClr val="tx1"/>
          </a:solidFill>
          <a:latin typeface="+mn-lt"/>
          <a:ea typeface="+mn-ea"/>
          <a:cs typeface="+mn-cs"/>
        </a:defRPr>
      </a:lvl1pPr>
      <a:lvl2pPr marL="1485529" indent="-571357" algn="l" defTabSz="1828343" rtl="0" eaLnBrk="1" latinLnBrk="0" hangingPunct="1">
        <a:spcBef>
          <a:spcPct val="20000"/>
        </a:spcBef>
        <a:buFont typeface="Arial" panose="020B0604020202020204" pitchFamily="34" charset="0"/>
        <a:buChar char="–"/>
        <a:defRPr sz="5599" kern="1200">
          <a:solidFill>
            <a:schemeClr val="tx1"/>
          </a:solidFill>
          <a:latin typeface="+mn-lt"/>
          <a:ea typeface="+mn-ea"/>
          <a:cs typeface="+mn-cs"/>
        </a:defRPr>
      </a:lvl2pPr>
      <a:lvl3pPr marL="2285429" indent="-457086" algn="l" defTabSz="1828343" rtl="0" eaLnBrk="1" latinLnBrk="0" hangingPunct="1">
        <a:spcBef>
          <a:spcPct val="20000"/>
        </a:spcBef>
        <a:buFont typeface="Arial" panose="020B0604020202020204" pitchFamily="34" charset="0"/>
        <a:buChar char="•"/>
        <a:defRPr sz="4799" kern="1200">
          <a:solidFill>
            <a:schemeClr val="tx1"/>
          </a:solidFill>
          <a:latin typeface="+mn-lt"/>
          <a:ea typeface="+mn-ea"/>
          <a:cs typeface="+mn-cs"/>
        </a:defRPr>
      </a:lvl3pPr>
      <a:lvl4pPr marL="3199600" indent="-457086" algn="l" defTabSz="1828343" rtl="0" eaLnBrk="1" latinLnBrk="0" hangingPunct="1">
        <a:spcBef>
          <a:spcPct val="20000"/>
        </a:spcBef>
        <a:buFont typeface="Arial" panose="020B0604020202020204" pitchFamily="34" charset="0"/>
        <a:buChar char="–"/>
        <a:defRPr sz="3999" kern="1200">
          <a:solidFill>
            <a:schemeClr val="tx1"/>
          </a:solidFill>
          <a:latin typeface="+mn-lt"/>
          <a:ea typeface="+mn-ea"/>
          <a:cs typeface="+mn-cs"/>
        </a:defRPr>
      </a:lvl4pPr>
      <a:lvl5pPr marL="4113771" indent="-457086" algn="l" defTabSz="1828343" rtl="0" eaLnBrk="1" latinLnBrk="0" hangingPunct="1">
        <a:spcBef>
          <a:spcPct val="20000"/>
        </a:spcBef>
        <a:buFont typeface="Arial" panose="020B0604020202020204" pitchFamily="34" charset="0"/>
        <a:buChar char="»"/>
        <a:defRPr sz="3999" kern="1200">
          <a:solidFill>
            <a:schemeClr val="tx1"/>
          </a:solidFill>
          <a:latin typeface="+mn-lt"/>
          <a:ea typeface="+mn-ea"/>
          <a:cs typeface="+mn-cs"/>
        </a:defRPr>
      </a:lvl5pPr>
      <a:lvl6pPr marL="5027943" indent="-457086" algn="l" defTabSz="1828343" rtl="0" eaLnBrk="1" latinLnBrk="0" hangingPunct="1">
        <a:spcBef>
          <a:spcPct val="20000"/>
        </a:spcBef>
        <a:buFont typeface="Arial" panose="020B0604020202020204" pitchFamily="34" charset="0"/>
        <a:buChar char="•"/>
        <a:defRPr sz="3999" kern="1200">
          <a:solidFill>
            <a:schemeClr val="tx1"/>
          </a:solidFill>
          <a:latin typeface="+mn-lt"/>
          <a:ea typeface="+mn-ea"/>
          <a:cs typeface="+mn-cs"/>
        </a:defRPr>
      </a:lvl6pPr>
      <a:lvl7pPr marL="5942114" indent="-457086" algn="l" defTabSz="1828343" rtl="0" eaLnBrk="1" latinLnBrk="0" hangingPunct="1">
        <a:spcBef>
          <a:spcPct val="20000"/>
        </a:spcBef>
        <a:buFont typeface="Arial" panose="020B0604020202020204" pitchFamily="34" charset="0"/>
        <a:buChar char="•"/>
        <a:defRPr sz="3999" kern="1200">
          <a:solidFill>
            <a:schemeClr val="tx1"/>
          </a:solidFill>
          <a:latin typeface="+mn-lt"/>
          <a:ea typeface="+mn-ea"/>
          <a:cs typeface="+mn-cs"/>
        </a:defRPr>
      </a:lvl7pPr>
      <a:lvl8pPr marL="6856286" indent="-457086" algn="l" defTabSz="1828343" rtl="0" eaLnBrk="1" latinLnBrk="0" hangingPunct="1">
        <a:spcBef>
          <a:spcPct val="20000"/>
        </a:spcBef>
        <a:buFont typeface="Arial" panose="020B0604020202020204" pitchFamily="34" charset="0"/>
        <a:buChar char="•"/>
        <a:defRPr sz="3999" kern="1200">
          <a:solidFill>
            <a:schemeClr val="tx1"/>
          </a:solidFill>
          <a:latin typeface="+mn-lt"/>
          <a:ea typeface="+mn-ea"/>
          <a:cs typeface="+mn-cs"/>
        </a:defRPr>
      </a:lvl8pPr>
      <a:lvl9pPr marL="7770457" indent="-457086" algn="l" defTabSz="1828343" rtl="0" eaLnBrk="1" latinLnBrk="0" hangingPunct="1">
        <a:spcBef>
          <a:spcPct val="20000"/>
        </a:spcBef>
        <a:buFont typeface="Arial" panose="020B0604020202020204" pitchFamily="34" charset="0"/>
        <a:buChar char="•"/>
        <a:defRPr sz="39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C366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0"/>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a:t>Click to edit Master title style</a:t>
            </a:r>
          </a:p>
        </p:txBody>
      </p:sp>
      <p:sp>
        <p:nvSpPr>
          <p:cNvPr id="16" name="Rectangle 15"/>
          <p:cNvSpPr/>
          <p:nvPr userDrawn="1"/>
        </p:nvSpPr>
        <p:spPr>
          <a:xfrm>
            <a:off x="5029200" y="13355053"/>
            <a:ext cx="17590168" cy="36094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4" name="Picture 3"/>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677852" y="12397684"/>
            <a:ext cx="2776644" cy="1295397"/>
          </a:xfrm>
          <a:prstGeom prst="rect">
            <a:avLst/>
          </a:prstGeom>
        </p:spPr>
      </p:pic>
    </p:spTree>
    <p:extLst>
      <p:ext uri="{BB962C8B-B14F-4D97-AF65-F5344CB8AC3E}">
        <p14:creationId xmlns:p14="http://schemas.microsoft.com/office/powerpoint/2010/main" val="2330324967"/>
      </p:ext>
    </p:extLst>
  </p:cSld>
  <p:clrMap bg1="dk1" tx1="lt1" bg2="dk2" tx2="lt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 id="2147484062" r:id="rId15"/>
    <p:sldLayoutId id="2147484063" r:id="rId16"/>
    <p:sldLayoutId id="2147484064" r:id="rId17"/>
    <p:sldLayoutId id="2147484065" r:id="rId18"/>
  </p:sldLayoutIdLst>
  <p:hf hdr="0" ftr="0" dt="0"/>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1C366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0"/>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a:t>Click to edit Master title style</a:t>
            </a:r>
          </a:p>
        </p:txBody>
      </p:sp>
      <p:sp>
        <p:nvSpPr>
          <p:cNvPr id="16" name="Rectangle 15"/>
          <p:cNvSpPr/>
          <p:nvPr userDrawn="1"/>
        </p:nvSpPr>
        <p:spPr>
          <a:xfrm>
            <a:off x="5029200" y="13355053"/>
            <a:ext cx="17590168" cy="36094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4" name="Picture 3"/>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1677852" y="12511061"/>
            <a:ext cx="2776644" cy="1068642"/>
          </a:xfrm>
          <a:prstGeom prst="rect">
            <a:avLst/>
          </a:prstGeom>
        </p:spPr>
      </p:pic>
    </p:spTree>
    <p:extLst>
      <p:ext uri="{BB962C8B-B14F-4D97-AF65-F5344CB8AC3E}">
        <p14:creationId xmlns:p14="http://schemas.microsoft.com/office/powerpoint/2010/main" val="1601646314"/>
      </p:ext>
    </p:extLst>
  </p:cSld>
  <p:clrMap bg1="dk1" tx1="lt1" bg2="dk2" tx2="lt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 id="2147484131" r:id="rId12"/>
    <p:sldLayoutId id="2147484132" r:id="rId13"/>
    <p:sldLayoutId id="2147484133" r:id="rId14"/>
    <p:sldLayoutId id="2147484134" r:id="rId15"/>
    <p:sldLayoutId id="2147484135" r:id="rId16"/>
    <p:sldLayoutId id="2147484136" r:id="rId17"/>
    <p:sldLayoutId id="2147484137" r:id="rId18"/>
  </p:sldLayoutIdLst>
  <p:hf hdr="0" ftr="0" dt="0"/>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959225" y="549277"/>
            <a:ext cx="16459200" cy="1131886"/>
          </a:xfrm>
        </p:spPr>
        <p:txBody>
          <a:bodyPr/>
          <a:lstStyle/>
          <a:p>
            <a:r>
              <a:rPr lang="en-US" sz="6400" dirty="0"/>
              <a:t>So, how does it end?</a:t>
            </a:r>
          </a:p>
        </p:txBody>
      </p:sp>
      <p:sp>
        <p:nvSpPr>
          <p:cNvPr id="5" name="Content Placeholder 4"/>
          <p:cNvSpPr>
            <a:spLocks noGrp="1"/>
          </p:cNvSpPr>
          <p:nvPr>
            <p:ph idx="1"/>
          </p:nvPr>
        </p:nvSpPr>
        <p:spPr>
          <a:xfrm>
            <a:off x="3959225" y="2133601"/>
            <a:ext cx="16459200" cy="10118726"/>
          </a:xfrm>
        </p:spPr>
        <p:txBody>
          <a:bodyPr/>
          <a:lstStyle/>
          <a:p>
            <a:endParaRPr lang="en-US" dirty="0"/>
          </a:p>
        </p:txBody>
      </p:sp>
      <p:pic>
        <p:nvPicPr>
          <p:cNvPr id="6" name="Picture 2" descr="https://c1.staticflickr.com/5/4046/4541796923_dcc444520f.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921" b="8315"/>
          <a:stretch/>
        </p:blipFill>
        <p:spPr bwMode="auto">
          <a:xfrm>
            <a:off x="0" y="0"/>
            <a:ext cx="24926290" cy="137160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121288" y="1099199"/>
            <a:ext cx="16833454" cy="2923877"/>
          </a:xfrm>
          <a:prstGeom prst="rect">
            <a:avLst/>
          </a:prstGeom>
          <a:noFill/>
        </p:spPr>
        <p:txBody>
          <a:bodyPr wrap="none" rtlCol="0">
            <a:spAutoFit/>
          </a:bodyPr>
          <a:lstStyle/>
          <a:p>
            <a:pPr>
              <a:lnSpc>
                <a:spcPct val="80000"/>
              </a:lnSpc>
            </a:pPr>
            <a:r>
              <a:rPr lang="en-US" sz="11500" dirty="0">
                <a:solidFill>
                  <a:srgbClr val="FFFFFF"/>
                </a:solidFill>
                <a:latin typeface="Lato Light"/>
                <a:cs typeface="Lato Light"/>
              </a:rPr>
              <a:t>Planning from the Future:</a:t>
            </a:r>
          </a:p>
          <a:p>
            <a:pPr>
              <a:lnSpc>
                <a:spcPct val="80000"/>
              </a:lnSpc>
            </a:pPr>
            <a:r>
              <a:rPr lang="en-US" sz="11500" dirty="0">
                <a:solidFill>
                  <a:srgbClr val="FFFFFF"/>
                </a:solidFill>
                <a:latin typeface="Lato Light"/>
                <a:cs typeface="Lato Light"/>
              </a:rPr>
              <a:t>  Florida2030.org </a:t>
            </a:r>
          </a:p>
        </p:txBody>
      </p:sp>
      <p:sp>
        <p:nvSpPr>
          <p:cNvPr id="12" name="Rectangle 11"/>
          <p:cNvSpPr/>
          <p:nvPr/>
        </p:nvSpPr>
        <p:spPr>
          <a:xfrm>
            <a:off x="1835996" y="13355053"/>
            <a:ext cx="20783372" cy="36094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852" y="1571978"/>
            <a:ext cx="4976237" cy="1915196"/>
          </a:xfrm>
          <a:prstGeom prst="rect">
            <a:avLst/>
          </a:prstGeom>
        </p:spPr>
      </p:pic>
      <p:sp>
        <p:nvSpPr>
          <p:cNvPr id="14" name="TextBox 13"/>
          <p:cNvSpPr txBox="1"/>
          <p:nvPr/>
        </p:nvSpPr>
        <p:spPr>
          <a:xfrm>
            <a:off x="10746675" y="9082228"/>
            <a:ext cx="13208067" cy="3939540"/>
          </a:xfrm>
          <a:prstGeom prst="rect">
            <a:avLst/>
          </a:prstGeom>
          <a:noFill/>
        </p:spPr>
        <p:txBody>
          <a:bodyPr wrap="square" rtlCol="0">
            <a:spAutoFit/>
          </a:bodyPr>
          <a:lstStyle/>
          <a:p>
            <a:pPr algn="r"/>
            <a:r>
              <a:rPr lang="en-US" sz="5000" b="1" dirty="0">
                <a:solidFill>
                  <a:srgbClr val="FFFFFF"/>
                </a:solidFill>
              </a:rPr>
              <a:t>John Kaliski</a:t>
            </a:r>
            <a:br>
              <a:rPr lang="en-US" sz="5000" b="1" dirty="0">
                <a:solidFill>
                  <a:srgbClr val="FFFFFF"/>
                </a:solidFill>
              </a:rPr>
            </a:br>
            <a:r>
              <a:rPr lang="en-US" sz="5000" b="1" dirty="0">
                <a:solidFill>
                  <a:srgbClr val="FFFFFF"/>
                </a:solidFill>
              </a:rPr>
              <a:t>Cambridge Systematics, Inc.</a:t>
            </a:r>
            <a:br>
              <a:rPr lang="en-US" sz="5000" b="1" dirty="0">
                <a:solidFill>
                  <a:srgbClr val="FFFFFF"/>
                </a:solidFill>
              </a:rPr>
            </a:br>
            <a:r>
              <a:rPr lang="en-US" sz="5000" b="1" dirty="0">
                <a:solidFill>
                  <a:srgbClr val="FFFFFF"/>
                </a:solidFill>
              </a:rPr>
              <a:t>jkaliski@camsys.com</a:t>
            </a:r>
            <a:br>
              <a:rPr lang="en-US" sz="5000" b="1" dirty="0">
                <a:solidFill>
                  <a:srgbClr val="FFFFFF"/>
                </a:solidFill>
              </a:rPr>
            </a:br>
            <a:r>
              <a:rPr lang="en-US" sz="5000" b="1" dirty="0">
                <a:solidFill>
                  <a:srgbClr val="FFFFFF"/>
                </a:solidFill>
              </a:rPr>
              <a:t>617-301-2493</a:t>
            </a:r>
          </a:p>
          <a:p>
            <a:pPr algn="r"/>
            <a:endParaRPr lang="en-US" sz="5000" b="1" dirty="0">
              <a:solidFill>
                <a:srgbClr val="FFFFFF"/>
              </a:solidFill>
            </a:endParaRPr>
          </a:p>
        </p:txBody>
      </p:sp>
      <p:sp>
        <p:nvSpPr>
          <p:cNvPr id="16" name="TextBox 15"/>
          <p:cNvSpPr txBox="1"/>
          <p:nvPr/>
        </p:nvSpPr>
        <p:spPr>
          <a:xfrm>
            <a:off x="1096852" y="9082228"/>
            <a:ext cx="13208067" cy="3170099"/>
          </a:xfrm>
          <a:prstGeom prst="rect">
            <a:avLst/>
          </a:prstGeom>
          <a:noFill/>
        </p:spPr>
        <p:txBody>
          <a:bodyPr wrap="square" rtlCol="0">
            <a:spAutoFit/>
          </a:bodyPr>
          <a:lstStyle/>
          <a:p>
            <a:r>
              <a:rPr lang="en-US" sz="5000" b="1" dirty="0">
                <a:solidFill>
                  <a:srgbClr val="FFFFFF"/>
                </a:solidFill>
              </a:rPr>
              <a:t>Tony Carvajal</a:t>
            </a:r>
          </a:p>
          <a:p>
            <a:r>
              <a:rPr lang="en-US" sz="5000" b="1" dirty="0">
                <a:solidFill>
                  <a:srgbClr val="FFFFFF"/>
                </a:solidFill>
              </a:rPr>
              <a:t>EVP, Florida Chamber Foundation</a:t>
            </a:r>
          </a:p>
          <a:p>
            <a:r>
              <a:rPr lang="en-US" sz="5000" b="1" dirty="0">
                <a:solidFill>
                  <a:srgbClr val="FFFFFF"/>
                </a:solidFill>
              </a:rPr>
              <a:t>TCarvajal@FLFoundation.org</a:t>
            </a:r>
          </a:p>
          <a:p>
            <a:r>
              <a:rPr lang="en-US" sz="5000" b="1" dirty="0">
                <a:solidFill>
                  <a:srgbClr val="FFFFFF"/>
                </a:solidFill>
              </a:rPr>
              <a:t>850.521.1258</a:t>
            </a:r>
          </a:p>
        </p:txBody>
      </p:sp>
    </p:spTree>
    <p:extLst>
      <p:ext uri="{BB962C8B-B14F-4D97-AF65-F5344CB8AC3E}">
        <p14:creationId xmlns:p14="http://schemas.microsoft.com/office/powerpoint/2010/main" val="1742841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rot="10800000">
            <a:off x="12226923" y="2552138"/>
            <a:ext cx="12150725" cy="1434463"/>
          </a:xfrm>
          <a:prstGeom prst="rect">
            <a:avLst/>
          </a:prstGeom>
          <a:gradFill flip="none" rotWithShape="1">
            <a:gsLst>
              <a:gs pos="1000">
                <a:srgbClr val="C7AB45">
                  <a:alpha val="0"/>
                </a:srgbClr>
              </a:gs>
              <a:gs pos="100000">
                <a:srgbClr val="C7AB45">
                  <a:alpha val="3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10800000">
            <a:off x="11754483" y="4607952"/>
            <a:ext cx="12150725" cy="1434463"/>
          </a:xfrm>
          <a:prstGeom prst="rect">
            <a:avLst/>
          </a:prstGeom>
          <a:gradFill flip="none" rotWithShape="1">
            <a:gsLst>
              <a:gs pos="1000">
                <a:srgbClr val="00B853">
                  <a:alpha val="0"/>
                </a:srgbClr>
              </a:gs>
              <a:gs pos="100000">
                <a:srgbClr val="00B853">
                  <a:alpha val="3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rot="10800000">
            <a:off x="12226924" y="8695824"/>
            <a:ext cx="12150725" cy="1434463"/>
          </a:xfrm>
          <a:prstGeom prst="rect">
            <a:avLst/>
          </a:prstGeom>
          <a:gradFill flip="none" rotWithShape="1">
            <a:gsLst>
              <a:gs pos="1000">
                <a:schemeClr val="accent1">
                  <a:lumMod val="20000"/>
                  <a:lumOff val="80000"/>
                  <a:alpha val="0"/>
                </a:schemeClr>
              </a:gs>
              <a:gs pos="100000">
                <a:schemeClr val="accent1">
                  <a:alpha val="3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rot="10800000">
            <a:off x="12226924" y="6651888"/>
            <a:ext cx="12150725" cy="1434463"/>
          </a:xfrm>
          <a:prstGeom prst="rect">
            <a:avLst/>
          </a:prstGeom>
          <a:gradFill flip="none" rotWithShape="1">
            <a:gsLst>
              <a:gs pos="1000">
                <a:schemeClr val="accent4">
                  <a:lumMod val="20000"/>
                  <a:lumOff val="80000"/>
                  <a:alpha val="0"/>
                </a:schemeClr>
              </a:gs>
              <a:gs pos="100000">
                <a:schemeClr val="accent4">
                  <a:alpha val="3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 y="8695824"/>
            <a:ext cx="12150725" cy="1434463"/>
          </a:xfrm>
          <a:prstGeom prst="rect">
            <a:avLst/>
          </a:prstGeom>
          <a:gradFill flip="none" rotWithShape="1">
            <a:gsLst>
              <a:gs pos="1000">
                <a:srgbClr val="C7AB45">
                  <a:alpha val="0"/>
                </a:srgbClr>
              </a:gs>
              <a:gs pos="100000">
                <a:srgbClr val="C7AB45">
                  <a:alpha val="3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6651888"/>
            <a:ext cx="12150725" cy="1434463"/>
          </a:xfrm>
          <a:prstGeom prst="rect">
            <a:avLst/>
          </a:prstGeom>
          <a:gradFill flip="none" rotWithShape="1">
            <a:gsLst>
              <a:gs pos="1000">
                <a:srgbClr val="00B853">
                  <a:alpha val="0"/>
                </a:srgbClr>
              </a:gs>
              <a:gs pos="100000">
                <a:srgbClr val="00B853">
                  <a:alpha val="3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 y="2552138"/>
            <a:ext cx="12150725" cy="1434463"/>
          </a:xfrm>
          <a:prstGeom prst="rect">
            <a:avLst/>
          </a:prstGeom>
          <a:gradFill flip="none" rotWithShape="1">
            <a:gsLst>
              <a:gs pos="1000">
                <a:schemeClr val="accent1">
                  <a:lumMod val="20000"/>
                  <a:lumOff val="80000"/>
                  <a:alpha val="0"/>
                </a:schemeClr>
              </a:gs>
              <a:gs pos="100000">
                <a:schemeClr val="accent1">
                  <a:alpha val="3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 y="4607952"/>
            <a:ext cx="12150725" cy="1434463"/>
          </a:xfrm>
          <a:prstGeom prst="rect">
            <a:avLst/>
          </a:prstGeom>
          <a:gradFill flip="none" rotWithShape="1">
            <a:gsLst>
              <a:gs pos="1000">
                <a:schemeClr val="accent4">
                  <a:lumMod val="20000"/>
                  <a:lumOff val="80000"/>
                  <a:alpha val="0"/>
                </a:schemeClr>
              </a:gs>
              <a:gs pos="100000">
                <a:schemeClr val="accent4">
                  <a:alpha val="3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50284" y="352631"/>
            <a:ext cx="18914661" cy="2651126"/>
          </a:xfrm>
        </p:spPr>
        <p:txBody>
          <a:bodyPr/>
          <a:lstStyle/>
          <a:p>
            <a:pPr algn="ctr"/>
            <a:r>
              <a:rPr lang="en-US" dirty="0"/>
              <a:t>Key Themes</a:t>
            </a:r>
          </a:p>
        </p:txBody>
      </p:sp>
      <p:sp>
        <p:nvSpPr>
          <p:cNvPr id="3" name="Content Placeholder 2"/>
          <p:cNvSpPr>
            <a:spLocks noGrp="1"/>
          </p:cNvSpPr>
          <p:nvPr>
            <p:ph sz="half" idx="1"/>
          </p:nvPr>
        </p:nvSpPr>
        <p:spPr>
          <a:xfrm>
            <a:off x="822960" y="2875351"/>
            <a:ext cx="10788645" cy="8702676"/>
          </a:xfrm>
        </p:spPr>
        <p:txBody>
          <a:bodyPr>
            <a:normAutofit/>
          </a:bodyPr>
          <a:lstStyle/>
          <a:p>
            <a:pPr marL="0" indent="0">
              <a:buNone/>
            </a:pPr>
            <a:r>
              <a:rPr lang="en-US" b="1" i="1" dirty="0">
                <a:solidFill>
                  <a:schemeClr val="tx1">
                    <a:lumMod val="75000"/>
                  </a:schemeClr>
                </a:solidFill>
              </a:rPr>
              <a:t>Talent magnet</a:t>
            </a:r>
          </a:p>
          <a:p>
            <a:pPr marL="0" indent="0">
              <a:buNone/>
            </a:pPr>
            <a:endParaRPr lang="en-US" b="1" i="1" dirty="0">
              <a:solidFill>
                <a:schemeClr val="tx1">
                  <a:lumMod val="75000"/>
                </a:schemeClr>
              </a:solidFill>
            </a:endParaRPr>
          </a:p>
          <a:p>
            <a:pPr marL="0" indent="0">
              <a:buNone/>
            </a:pPr>
            <a:r>
              <a:rPr lang="en-US" b="1" i="1" dirty="0">
                <a:solidFill>
                  <a:schemeClr val="tx1">
                    <a:lumMod val="75000"/>
                  </a:schemeClr>
                </a:solidFill>
              </a:rPr>
              <a:t>Value-added / innovation economy</a:t>
            </a:r>
          </a:p>
          <a:p>
            <a:pPr marL="0" indent="0">
              <a:buNone/>
            </a:pPr>
            <a:endParaRPr lang="en-US" b="1" i="1" dirty="0">
              <a:solidFill>
                <a:schemeClr val="tx1">
                  <a:lumMod val="75000"/>
                </a:schemeClr>
              </a:solidFill>
            </a:endParaRPr>
          </a:p>
          <a:p>
            <a:pPr marL="0" indent="0">
              <a:buNone/>
            </a:pPr>
            <a:r>
              <a:rPr lang="en-US" b="1" i="1" dirty="0">
                <a:solidFill>
                  <a:schemeClr val="tx1">
                    <a:lumMod val="75000"/>
                  </a:schemeClr>
                </a:solidFill>
              </a:rPr>
              <a:t>Global hub</a:t>
            </a:r>
          </a:p>
          <a:p>
            <a:pPr marL="0" indent="0">
              <a:buNone/>
            </a:pPr>
            <a:endParaRPr lang="en-US" b="1" i="1" dirty="0">
              <a:solidFill>
                <a:schemeClr val="tx1">
                  <a:lumMod val="75000"/>
                </a:schemeClr>
              </a:solidFill>
            </a:endParaRPr>
          </a:p>
          <a:p>
            <a:pPr marL="0" indent="0">
              <a:buNone/>
            </a:pPr>
            <a:r>
              <a:rPr lang="en-US" b="1" i="1" dirty="0">
                <a:solidFill>
                  <a:schemeClr val="tx1">
                    <a:lumMod val="75000"/>
                  </a:schemeClr>
                </a:solidFill>
              </a:rPr>
              <a:t>21</a:t>
            </a:r>
            <a:r>
              <a:rPr lang="en-US" b="1" i="1" baseline="30000" dirty="0">
                <a:solidFill>
                  <a:schemeClr val="tx1">
                    <a:lumMod val="75000"/>
                  </a:schemeClr>
                </a:solidFill>
              </a:rPr>
              <a:t>st</a:t>
            </a:r>
            <a:r>
              <a:rPr lang="en-US" b="1" i="1" dirty="0">
                <a:solidFill>
                  <a:schemeClr val="tx1">
                    <a:lumMod val="75000"/>
                  </a:schemeClr>
                </a:solidFill>
              </a:rPr>
              <a:t> century connectivity</a:t>
            </a:r>
          </a:p>
          <a:p>
            <a:pPr marL="0" indent="0">
              <a:buNone/>
            </a:pPr>
            <a:endParaRPr lang="en-US" b="1" i="1" dirty="0">
              <a:solidFill>
                <a:schemeClr val="tx1">
                  <a:lumMod val="75000"/>
                </a:schemeClr>
              </a:solidFill>
            </a:endParaRPr>
          </a:p>
          <a:p>
            <a:pPr marL="0" indent="0">
              <a:buNone/>
            </a:pPr>
            <a:endParaRPr lang="en-US" b="1" i="1" dirty="0">
              <a:solidFill>
                <a:schemeClr val="tx1">
                  <a:lumMod val="75000"/>
                </a:schemeClr>
              </a:solidFill>
            </a:endParaRPr>
          </a:p>
          <a:p>
            <a:pPr marL="0" indent="0">
              <a:buNone/>
            </a:pPr>
            <a:endParaRPr lang="en-US" b="1" i="1" dirty="0">
              <a:solidFill>
                <a:schemeClr val="tx1">
                  <a:lumMod val="75000"/>
                </a:schemeClr>
              </a:solidFill>
            </a:endParaRPr>
          </a:p>
        </p:txBody>
      </p:sp>
      <p:sp>
        <p:nvSpPr>
          <p:cNvPr id="5" name="Content Placeholder 4"/>
          <p:cNvSpPr>
            <a:spLocks noGrp="1"/>
          </p:cNvSpPr>
          <p:nvPr>
            <p:ph sz="half" idx="2"/>
          </p:nvPr>
        </p:nvSpPr>
        <p:spPr>
          <a:xfrm>
            <a:off x="13917085" y="2852491"/>
            <a:ext cx="9637605" cy="8702676"/>
          </a:xfrm>
        </p:spPr>
        <p:txBody>
          <a:bodyPr>
            <a:normAutofit/>
          </a:bodyPr>
          <a:lstStyle/>
          <a:p>
            <a:pPr marL="0" indent="0" algn="r">
              <a:buNone/>
            </a:pPr>
            <a:r>
              <a:rPr lang="en-US" b="1" i="1" dirty="0" err="1">
                <a:solidFill>
                  <a:schemeClr val="tx1">
                    <a:lumMod val="75000"/>
                  </a:schemeClr>
                </a:solidFill>
              </a:rPr>
              <a:t>Placemaking</a:t>
            </a:r>
            <a:endParaRPr lang="en-US" dirty="0"/>
          </a:p>
          <a:p>
            <a:pPr marL="0" indent="0" algn="r">
              <a:buNone/>
            </a:pPr>
            <a:endParaRPr lang="en-US" b="1" i="1" dirty="0">
              <a:solidFill>
                <a:schemeClr val="tx1">
                  <a:lumMod val="75000"/>
                </a:schemeClr>
              </a:solidFill>
            </a:endParaRPr>
          </a:p>
          <a:p>
            <a:pPr marL="0" indent="0" algn="r">
              <a:buNone/>
            </a:pPr>
            <a:r>
              <a:rPr lang="en-US" b="1" i="1" dirty="0">
                <a:solidFill>
                  <a:schemeClr val="tx1">
                    <a:lumMod val="75000"/>
                  </a:schemeClr>
                </a:solidFill>
              </a:rPr>
              <a:t>Agility &amp; resiliency</a:t>
            </a:r>
          </a:p>
          <a:p>
            <a:pPr marL="0" indent="0" algn="r">
              <a:buNone/>
            </a:pPr>
            <a:endParaRPr lang="en-US" b="1" i="1" dirty="0">
              <a:solidFill>
                <a:schemeClr val="tx1">
                  <a:lumMod val="75000"/>
                </a:schemeClr>
              </a:solidFill>
            </a:endParaRPr>
          </a:p>
          <a:p>
            <a:pPr marL="0" indent="0" algn="r">
              <a:buNone/>
            </a:pPr>
            <a:r>
              <a:rPr lang="en-US" b="1" i="1" dirty="0">
                <a:solidFill>
                  <a:schemeClr val="tx1">
                    <a:lumMod val="75000"/>
                  </a:schemeClr>
                </a:solidFill>
              </a:rPr>
              <a:t>Repositioning Florida</a:t>
            </a:r>
          </a:p>
          <a:p>
            <a:pPr marL="0" indent="0" algn="r">
              <a:buNone/>
            </a:pPr>
            <a:endParaRPr lang="en-US" b="1" i="1" dirty="0">
              <a:solidFill>
                <a:schemeClr val="tx1">
                  <a:lumMod val="75000"/>
                </a:schemeClr>
              </a:solidFill>
            </a:endParaRPr>
          </a:p>
          <a:p>
            <a:pPr marL="0" indent="0" algn="r">
              <a:buNone/>
            </a:pPr>
            <a:r>
              <a:rPr lang="en-US" b="1" i="1" dirty="0">
                <a:solidFill>
                  <a:schemeClr val="tx1">
                    <a:lumMod val="75000"/>
                  </a:schemeClr>
                </a:solidFill>
              </a:rPr>
              <a:t>Paths to prosperity</a:t>
            </a:r>
          </a:p>
          <a:p>
            <a:pPr marL="0" indent="0" algn="r">
              <a:buNone/>
            </a:pPr>
            <a:endParaRPr lang="en-US" b="1" i="1" dirty="0">
              <a:solidFill>
                <a:schemeClr val="tx1">
                  <a:lumMod val="75000"/>
                </a:schemeClr>
              </a:solidFill>
            </a:endParaRPr>
          </a:p>
        </p:txBody>
      </p:sp>
      <p:sp>
        <p:nvSpPr>
          <p:cNvPr id="17" name="Rectangle 16"/>
          <p:cNvSpPr/>
          <p:nvPr/>
        </p:nvSpPr>
        <p:spPr>
          <a:xfrm>
            <a:off x="-1" y="2552138"/>
            <a:ext cx="457200" cy="1434463"/>
          </a:xfrm>
          <a:prstGeom prst="rect">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1" y="4607953"/>
            <a:ext cx="457200" cy="143446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 y="6663768"/>
            <a:ext cx="457200" cy="1434463"/>
          </a:xfrm>
          <a:prstGeom prst="rect">
            <a:avLst/>
          </a:prstGeom>
          <a:solidFill>
            <a:srgbClr val="00B85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 y="8719583"/>
            <a:ext cx="457200" cy="1434463"/>
          </a:xfrm>
          <a:prstGeom prst="rect">
            <a:avLst/>
          </a:prstGeom>
          <a:solidFill>
            <a:srgbClr val="C7AB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23905208" y="8695823"/>
            <a:ext cx="457200" cy="1434463"/>
          </a:xfrm>
          <a:prstGeom prst="rect">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23905208" y="6663768"/>
            <a:ext cx="457200" cy="143446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23905208" y="4631713"/>
            <a:ext cx="457200" cy="1434463"/>
          </a:xfrm>
          <a:prstGeom prst="rect">
            <a:avLst/>
          </a:prstGeom>
          <a:solidFill>
            <a:srgbClr val="00B85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23905208" y="2582618"/>
            <a:ext cx="457200" cy="1434463"/>
          </a:xfrm>
          <a:prstGeom prst="rect">
            <a:avLst/>
          </a:prstGeom>
          <a:solidFill>
            <a:srgbClr val="C7AB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5"/>
          <p:cNvSpPr>
            <a:spLocks/>
          </p:cNvSpPr>
          <p:nvPr/>
        </p:nvSpPr>
        <p:spPr bwMode="auto">
          <a:xfrm rot="351327">
            <a:off x="6164821" y="2607000"/>
            <a:ext cx="10670771" cy="8083384"/>
          </a:xfrm>
          <a:custGeom>
            <a:avLst/>
            <a:gdLst>
              <a:gd name="T0" fmla="*/ 2775 w 2824"/>
              <a:gd name="T1" fmla="*/ 1973 h 2138"/>
              <a:gd name="T2" fmla="*/ 2601 w 2824"/>
              <a:gd name="T3" fmla="*/ 2116 h 2138"/>
              <a:gd name="T4" fmla="*/ 2499 w 2824"/>
              <a:gd name="T5" fmla="*/ 2101 h 2138"/>
              <a:gd name="T6" fmla="*/ 2531 w 2824"/>
              <a:gd name="T7" fmla="*/ 2057 h 2138"/>
              <a:gd name="T8" fmla="*/ 2312 w 2824"/>
              <a:gd name="T9" fmla="*/ 1884 h 2138"/>
              <a:gd name="T10" fmla="*/ 2192 w 2824"/>
              <a:gd name="T11" fmla="*/ 1716 h 2138"/>
              <a:gd name="T12" fmla="*/ 2078 w 2824"/>
              <a:gd name="T13" fmla="*/ 1551 h 2138"/>
              <a:gd name="T14" fmla="*/ 2035 w 2824"/>
              <a:gd name="T15" fmla="*/ 1561 h 2138"/>
              <a:gd name="T16" fmla="*/ 1865 w 2824"/>
              <a:gd name="T17" fmla="*/ 1359 h 2138"/>
              <a:gd name="T18" fmla="*/ 1876 w 2824"/>
              <a:gd name="T19" fmla="*/ 1274 h 2138"/>
              <a:gd name="T20" fmla="*/ 1899 w 2824"/>
              <a:gd name="T21" fmla="*/ 1145 h 2138"/>
              <a:gd name="T22" fmla="*/ 1873 w 2824"/>
              <a:gd name="T23" fmla="*/ 1181 h 2138"/>
              <a:gd name="T24" fmla="*/ 1811 w 2824"/>
              <a:gd name="T25" fmla="*/ 1156 h 2138"/>
              <a:gd name="T26" fmla="*/ 1802 w 2824"/>
              <a:gd name="T27" fmla="*/ 1233 h 2138"/>
              <a:gd name="T28" fmla="*/ 1767 w 2824"/>
              <a:gd name="T29" fmla="*/ 829 h 2138"/>
              <a:gd name="T30" fmla="*/ 1717 w 2824"/>
              <a:gd name="T31" fmla="*/ 727 h 2138"/>
              <a:gd name="T32" fmla="*/ 1558 w 2824"/>
              <a:gd name="T33" fmla="*/ 629 h 2138"/>
              <a:gd name="T34" fmla="*/ 1406 w 2824"/>
              <a:gd name="T35" fmla="*/ 474 h 2138"/>
              <a:gd name="T36" fmla="*/ 1232 w 2824"/>
              <a:gd name="T37" fmla="*/ 390 h 2138"/>
              <a:gd name="T38" fmla="*/ 1089 w 2824"/>
              <a:gd name="T39" fmla="*/ 476 h 2138"/>
              <a:gd name="T40" fmla="*/ 951 w 2824"/>
              <a:gd name="T41" fmla="*/ 553 h 2138"/>
              <a:gd name="T42" fmla="*/ 823 w 2824"/>
              <a:gd name="T43" fmla="*/ 606 h 2138"/>
              <a:gd name="T44" fmla="*/ 795 w 2824"/>
              <a:gd name="T45" fmla="*/ 570 h 2138"/>
              <a:gd name="T46" fmla="*/ 792 w 2824"/>
              <a:gd name="T47" fmla="*/ 514 h 2138"/>
              <a:gd name="T48" fmla="*/ 711 w 2824"/>
              <a:gd name="T49" fmla="*/ 428 h 2138"/>
              <a:gd name="T50" fmla="*/ 635 w 2824"/>
              <a:gd name="T51" fmla="*/ 432 h 2138"/>
              <a:gd name="T52" fmla="*/ 429 w 2824"/>
              <a:gd name="T53" fmla="*/ 362 h 2138"/>
              <a:gd name="T54" fmla="*/ 440 w 2824"/>
              <a:gd name="T55" fmla="*/ 325 h 2138"/>
              <a:gd name="T56" fmla="*/ 199 w 2824"/>
              <a:gd name="T57" fmla="*/ 391 h 2138"/>
              <a:gd name="T58" fmla="*/ 177 w 2824"/>
              <a:gd name="T59" fmla="*/ 351 h 2138"/>
              <a:gd name="T60" fmla="*/ 79 w 2824"/>
              <a:gd name="T61" fmla="*/ 418 h 2138"/>
              <a:gd name="T62" fmla="*/ 84 w 2824"/>
              <a:gd name="T63" fmla="*/ 364 h 2138"/>
              <a:gd name="T64" fmla="*/ 11 w 2824"/>
              <a:gd name="T65" fmla="*/ 237 h 2138"/>
              <a:gd name="T66" fmla="*/ 228 w 2824"/>
              <a:gd name="T67" fmla="*/ 142 h 2138"/>
              <a:gd name="T68" fmla="*/ 845 w 2824"/>
              <a:gd name="T69" fmla="*/ 81 h 2138"/>
              <a:gd name="T70" fmla="*/ 933 w 2824"/>
              <a:gd name="T71" fmla="*/ 186 h 2138"/>
              <a:gd name="T72" fmla="*/ 1537 w 2824"/>
              <a:gd name="T73" fmla="*/ 147 h 2138"/>
              <a:gd name="T74" fmla="*/ 1815 w 2824"/>
              <a:gd name="T75" fmla="*/ 147 h 2138"/>
              <a:gd name="T76" fmla="*/ 1893 w 2824"/>
              <a:gd name="T77" fmla="*/ 178 h 2138"/>
              <a:gd name="T78" fmla="*/ 1926 w 2824"/>
              <a:gd name="T79" fmla="*/ 14 h 2138"/>
              <a:gd name="T80" fmla="*/ 2068 w 2824"/>
              <a:gd name="T81" fmla="*/ 86 h 2138"/>
              <a:gd name="T82" fmla="*/ 2152 w 2824"/>
              <a:gd name="T83" fmla="*/ 302 h 2138"/>
              <a:gd name="T84" fmla="*/ 2352 w 2824"/>
              <a:gd name="T85" fmla="*/ 653 h 2138"/>
              <a:gd name="T86" fmla="*/ 2510 w 2824"/>
              <a:gd name="T87" fmla="*/ 872 h 2138"/>
              <a:gd name="T88" fmla="*/ 2549 w 2824"/>
              <a:gd name="T89" fmla="*/ 1049 h 2138"/>
              <a:gd name="T90" fmla="*/ 2792 w 2824"/>
              <a:gd name="T91" fmla="*/ 1508 h 2138"/>
              <a:gd name="T92" fmla="*/ 2824 w 2824"/>
              <a:gd name="T93" fmla="*/ 1832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24" h="2138">
                <a:moveTo>
                  <a:pt x="2824" y="1832"/>
                </a:moveTo>
                <a:cubicBezTo>
                  <a:pt x="2801" y="1818"/>
                  <a:pt x="2794" y="1829"/>
                  <a:pt x="2787" y="1844"/>
                </a:cubicBezTo>
                <a:cubicBezTo>
                  <a:pt x="2767" y="1886"/>
                  <a:pt x="2759" y="1927"/>
                  <a:pt x="2775" y="1973"/>
                </a:cubicBezTo>
                <a:cubicBezTo>
                  <a:pt x="2789" y="2011"/>
                  <a:pt x="2757" y="2067"/>
                  <a:pt x="2718" y="2079"/>
                </a:cubicBezTo>
                <a:cubicBezTo>
                  <a:pt x="2692" y="2088"/>
                  <a:pt x="2667" y="2098"/>
                  <a:pt x="2641" y="2106"/>
                </a:cubicBezTo>
                <a:cubicBezTo>
                  <a:pt x="2628" y="2111"/>
                  <a:pt x="2614" y="2112"/>
                  <a:pt x="2601" y="2116"/>
                </a:cubicBezTo>
                <a:cubicBezTo>
                  <a:pt x="2591" y="2118"/>
                  <a:pt x="2580" y="2119"/>
                  <a:pt x="2573" y="2124"/>
                </a:cubicBezTo>
                <a:cubicBezTo>
                  <a:pt x="2553" y="2138"/>
                  <a:pt x="2533" y="2131"/>
                  <a:pt x="2515" y="2126"/>
                </a:cubicBezTo>
                <a:cubicBezTo>
                  <a:pt x="2508" y="2124"/>
                  <a:pt x="2504" y="2110"/>
                  <a:pt x="2499" y="2101"/>
                </a:cubicBezTo>
                <a:cubicBezTo>
                  <a:pt x="2507" y="2098"/>
                  <a:pt x="2516" y="2095"/>
                  <a:pt x="2524" y="2093"/>
                </a:cubicBezTo>
                <a:cubicBezTo>
                  <a:pt x="2535" y="2091"/>
                  <a:pt x="2550" y="2102"/>
                  <a:pt x="2553" y="2083"/>
                </a:cubicBezTo>
                <a:cubicBezTo>
                  <a:pt x="2557" y="2066"/>
                  <a:pt x="2546" y="2056"/>
                  <a:pt x="2531" y="2057"/>
                </a:cubicBezTo>
                <a:cubicBezTo>
                  <a:pt x="2494" y="2058"/>
                  <a:pt x="2474" y="2031"/>
                  <a:pt x="2453" y="2008"/>
                </a:cubicBezTo>
                <a:cubicBezTo>
                  <a:pt x="2435" y="1989"/>
                  <a:pt x="2418" y="1967"/>
                  <a:pt x="2405" y="1944"/>
                </a:cubicBezTo>
                <a:cubicBezTo>
                  <a:pt x="2384" y="1906"/>
                  <a:pt x="2350" y="1892"/>
                  <a:pt x="2312" y="1884"/>
                </a:cubicBezTo>
                <a:cubicBezTo>
                  <a:pt x="2309" y="1883"/>
                  <a:pt x="2306" y="1883"/>
                  <a:pt x="2304" y="1883"/>
                </a:cubicBezTo>
                <a:cubicBezTo>
                  <a:pt x="2268" y="1879"/>
                  <a:pt x="2244" y="1863"/>
                  <a:pt x="2234" y="1826"/>
                </a:cubicBezTo>
                <a:cubicBezTo>
                  <a:pt x="2223" y="1788"/>
                  <a:pt x="2207" y="1752"/>
                  <a:pt x="2192" y="1716"/>
                </a:cubicBezTo>
                <a:cubicBezTo>
                  <a:pt x="2189" y="1708"/>
                  <a:pt x="2180" y="1698"/>
                  <a:pt x="2173" y="1696"/>
                </a:cubicBezTo>
                <a:cubicBezTo>
                  <a:pt x="2120" y="1685"/>
                  <a:pt x="2102" y="1644"/>
                  <a:pt x="2090" y="1599"/>
                </a:cubicBezTo>
                <a:cubicBezTo>
                  <a:pt x="2085" y="1583"/>
                  <a:pt x="2083" y="1566"/>
                  <a:pt x="2078" y="1551"/>
                </a:cubicBezTo>
                <a:cubicBezTo>
                  <a:pt x="2075" y="1543"/>
                  <a:pt x="2066" y="1535"/>
                  <a:pt x="2058" y="1533"/>
                </a:cubicBezTo>
                <a:cubicBezTo>
                  <a:pt x="2045" y="1528"/>
                  <a:pt x="2044" y="1541"/>
                  <a:pt x="2042" y="1550"/>
                </a:cubicBezTo>
                <a:cubicBezTo>
                  <a:pt x="2041" y="1553"/>
                  <a:pt x="2038" y="1555"/>
                  <a:pt x="2035" y="1561"/>
                </a:cubicBezTo>
                <a:cubicBezTo>
                  <a:pt x="1995" y="1538"/>
                  <a:pt x="1947" y="1528"/>
                  <a:pt x="1933" y="1475"/>
                </a:cubicBezTo>
                <a:cubicBezTo>
                  <a:pt x="1928" y="1456"/>
                  <a:pt x="1918" y="1439"/>
                  <a:pt x="1912" y="1421"/>
                </a:cubicBezTo>
                <a:cubicBezTo>
                  <a:pt x="1905" y="1393"/>
                  <a:pt x="1886" y="1376"/>
                  <a:pt x="1865" y="1359"/>
                </a:cubicBezTo>
                <a:cubicBezTo>
                  <a:pt x="1855" y="1351"/>
                  <a:pt x="1849" y="1337"/>
                  <a:pt x="1845" y="1324"/>
                </a:cubicBezTo>
                <a:cubicBezTo>
                  <a:pt x="1843" y="1319"/>
                  <a:pt x="1849" y="1307"/>
                  <a:pt x="1854" y="1305"/>
                </a:cubicBezTo>
                <a:cubicBezTo>
                  <a:pt x="1868" y="1298"/>
                  <a:pt x="1875" y="1287"/>
                  <a:pt x="1876" y="1274"/>
                </a:cubicBezTo>
                <a:cubicBezTo>
                  <a:pt x="1876" y="1243"/>
                  <a:pt x="1892" y="1218"/>
                  <a:pt x="1905" y="1192"/>
                </a:cubicBezTo>
                <a:cubicBezTo>
                  <a:pt x="1909" y="1183"/>
                  <a:pt x="1914" y="1173"/>
                  <a:pt x="1914" y="1164"/>
                </a:cubicBezTo>
                <a:cubicBezTo>
                  <a:pt x="1914" y="1158"/>
                  <a:pt x="1904" y="1152"/>
                  <a:pt x="1899" y="1145"/>
                </a:cubicBezTo>
                <a:cubicBezTo>
                  <a:pt x="1895" y="1150"/>
                  <a:pt x="1889" y="1154"/>
                  <a:pt x="1886" y="1159"/>
                </a:cubicBezTo>
                <a:cubicBezTo>
                  <a:pt x="1883" y="1165"/>
                  <a:pt x="1881" y="1172"/>
                  <a:pt x="1879" y="1179"/>
                </a:cubicBezTo>
                <a:cubicBezTo>
                  <a:pt x="1877" y="1180"/>
                  <a:pt x="1875" y="1180"/>
                  <a:pt x="1873" y="1181"/>
                </a:cubicBezTo>
                <a:cubicBezTo>
                  <a:pt x="1868" y="1170"/>
                  <a:pt x="1861" y="1159"/>
                  <a:pt x="1859" y="1147"/>
                </a:cubicBezTo>
                <a:cubicBezTo>
                  <a:pt x="1855" y="1131"/>
                  <a:pt x="1847" y="1125"/>
                  <a:pt x="1832" y="1128"/>
                </a:cubicBezTo>
                <a:cubicBezTo>
                  <a:pt x="1817" y="1131"/>
                  <a:pt x="1806" y="1140"/>
                  <a:pt x="1811" y="1156"/>
                </a:cubicBezTo>
                <a:cubicBezTo>
                  <a:pt x="1815" y="1172"/>
                  <a:pt x="1822" y="1189"/>
                  <a:pt x="1831" y="1202"/>
                </a:cubicBezTo>
                <a:cubicBezTo>
                  <a:pt x="1841" y="1216"/>
                  <a:pt x="1839" y="1226"/>
                  <a:pt x="1829" y="1237"/>
                </a:cubicBezTo>
                <a:cubicBezTo>
                  <a:pt x="1818" y="1250"/>
                  <a:pt x="1810" y="1238"/>
                  <a:pt x="1802" y="1233"/>
                </a:cubicBezTo>
                <a:cubicBezTo>
                  <a:pt x="1766" y="1215"/>
                  <a:pt x="1754" y="1186"/>
                  <a:pt x="1752" y="1146"/>
                </a:cubicBezTo>
                <a:cubicBezTo>
                  <a:pt x="1750" y="1098"/>
                  <a:pt x="1760" y="1056"/>
                  <a:pt x="1772" y="1011"/>
                </a:cubicBezTo>
                <a:cubicBezTo>
                  <a:pt x="1789" y="951"/>
                  <a:pt x="1793" y="889"/>
                  <a:pt x="1767" y="829"/>
                </a:cubicBezTo>
                <a:cubicBezTo>
                  <a:pt x="1763" y="821"/>
                  <a:pt x="1766" y="809"/>
                  <a:pt x="1765" y="799"/>
                </a:cubicBezTo>
                <a:cubicBezTo>
                  <a:pt x="1765" y="795"/>
                  <a:pt x="1765" y="788"/>
                  <a:pt x="1762" y="787"/>
                </a:cubicBezTo>
                <a:cubicBezTo>
                  <a:pt x="1737" y="774"/>
                  <a:pt x="1730" y="748"/>
                  <a:pt x="1717" y="727"/>
                </a:cubicBezTo>
                <a:cubicBezTo>
                  <a:pt x="1686" y="678"/>
                  <a:pt x="1698" y="687"/>
                  <a:pt x="1643" y="694"/>
                </a:cubicBezTo>
                <a:cubicBezTo>
                  <a:pt x="1622" y="697"/>
                  <a:pt x="1609" y="690"/>
                  <a:pt x="1597" y="673"/>
                </a:cubicBezTo>
                <a:cubicBezTo>
                  <a:pt x="1585" y="657"/>
                  <a:pt x="1573" y="640"/>
                  <a:pt x="1558" y="629"/>
                </a:cubicBezTo>
                <a:cubicBezTo>
                  <a:pt x="1521" y="601"/>
                  <a:pt x="1483" y="576"/>
                  <a:pt x="1459" y="534"/>
                </a:cubicBezTo>
                <a:cubicBezTo>
                  <a:pt x="1453" y="523"/>
                  <a:pt x="1440" y="516"/>
                  <a:pt x="1431" y="506"/>
                </a:cubicBezTo>
                <a:cubicBezTo>
                  <a:pt x="1422" y="496"/>
                  <a:pt x="1415" y="485"/>
                  <a:pt x="1406" y="474"/>
                </a:cubicBezTo>
                <a:cubicBezTo>
                  <a:pt x="1399" y="467"/>
                  <a:pt x="1392" y="459"/>
                  <a:pt x="1384" y="455"/>
                </a:cubicBezTo>
                <a:cubicBezTo>
                  <a:pt x="1344" y="434"/>
                  <a:pt x="1303" y="414"/>
                  <a:pt x="1262" y="395"/>
                </a:cubicBezTo>
                <a:cubicBezTo>
                  <a:pt x="1253" y="391"/>
                  <a:pt x="1242" y="390"/>
                  <a:pt x="1232" y="390"/>
                </a:cubicBezTo>
                <a:cubicBezTo>
                  <a:pt x="1217" y="391"/>
                  <a:pt x="1202" y="395"/>
                  <a:pt x="1186" y="396"/>
                </a:cubicBezTo>
                <a:cubicBezTo>
                  <a:pt x="1142" y="396"/>
                  <a:pt x="1121" y="423"/>
                  <a:pt x="1136" y="473"/>
                </a:cubicBezTo>
                <a:cubicBezTo>
                  <a:pt x="1119" y="474"/>
                  <a:pt x="1104" y="474"/>
                  <a:pt x="1089" y="476"/>
                </a:cubicBezTo>
                <a:cubicBezTo>
                  <a:pt x="1076" y="478"/>
                  <a:pt x="1063" y="481"/>
                  <a:pt x="1053" y="488"/>
                </a:cubicBezTo>
                <a:cubicBezTo>
                  <a:pt x="1033" y="502"/>
                  <a:pt x="1015" y="518"/>
                  <a:pt x="998" y="534"/>
                </a:cubicBezTo>
                <a:cubicBezTo>
                  <a:pt x="984" y="547"/>
                  <a:pt x="969" y="553"/>
                  <a:pt x="951" y="553"/>
                </a:cubicBezTo>
                <a:cubicBezTo>
                  <a:pt x="944" y="553"/>
                  <a:pt x="936" y="558"/>
                  <a:pt x="929" y="563"/>
                </a:cubicBezTo>
                <a:cubicBezTo>
                  <a:pt x="920" y="570"/>
                  <a:pt x="912" y="581"/>
                  <a:pt x="901" y="585"/>
                </a:cubicBezTo>
                <a:cubicBezTo>
                  <a:pt x="876" y="594"/>
                  <a:pt x="849" y="601"/>
                  <a:pt x="823" y="606"/>
                </a:cubicBezTo>
                <a:cubicBezTo>
                  <a:pt x="812" y="608"/>
                  <a:pt x="798" y="605"/>
                  <a:pt x="790" y="598"/>
                </a:cubicBezTo>
                <a:cubicBezTo>
                  <a:pt x="785" y="594"/>
                  <a:pt x="788" y="579"/>
                  <a:pt x="787" y="568"/>
                </a:cubicBezTo>
                <a:cubicBezTo>
                  <a:pt x="793" y="570"/>
                  <a:pt x="794" y="570"/>
                  <a:pt x="795" y="570"/>
                </a:cubicBezTo>
                <a:cubicBezTo>
                  <a:pt x="801" y="575"/>
                  <a:pt x="806" y="580"/>
                  <a:pt x="811" y="585"/>
                </a:cubicBezTo>
                <a:cubicBezTo>
                  <a:pt x="814" y="578"/>
                  <a:pt x="817" y="571"/>
                  <a:pt x="818" y="564"/>
                </a:cubicBezTo>
                <a:cubicBezTo>
                  <a:pt x="821" y="541"/>
                  <a:pt x="811" y="526"/>
                  <a:pt x="792" y="514"/>
                </a:cubicBezTo>
                <a:cubicBezTo>
                  <a:pt x="774" y="502"/>
                  <a:pt x="756" y="490"/>
                  <a:pt x="738" y="477"/>
                </a:cubicBezTo>
                <a:cubicBezTo>
                  <a:pt x="732" y="473"/>
                  <a:pt x="727" y="467"/>
                  <a:pt x="722" y="463"/>
                </a:cubicBezTo>
                <a:cubicBezTo>
                  <a:pt x="741" y="440"/>
                  <a:pt x="740" y="436"/>
                  <a:pt x="711" y="428"/>
                </a:cubicBezTo>
                <a:cubicBezTo>
                  <a:pt x="696" y="424"/>
                  <a:pt x="682" y="417"/>
                  <a:pt x="664" y="410"/>
                </a:cubicBezTo>
                <a:cubicBezTo>
                  <a:pt x="662" y="415"/>
                  <a:pt x="660" y="424"/>
                  <a:pt x="656" y="437"/>
                </a:cubicBezTo>
                <a:cubicBezTo>
                  <a:pt x="650" y="435"/>
                  <a:pt x="642" y="435"/>
                  <a:pt x="635" y="432"/>
                </a:cubicBezTo>
                <a:cubicBezTo>
                  <a:pt x="594" y="412"/>
                  <a:pt x="553" y="391"/>
                  <a:pt x="511" y="372"/>
                </a:cubicBezTo>
                <a:cubicBezTo>
                  <a:pt x="498" y="366"/>
                  <a:pt x="483" y="366"/>
                  <a:pt x="468" y="365"/>
                </a:cubicBezTo>
                <a:cubicBezTo>
                  <a:pt x="457" y="363"/>
                  <a:pt x="446" y="363"/>
                  <a:pt x="429" y="362"/>
                </a:cubicBezTo>
                <a:cubicBezTo>
                  <a:pt x="439" y="354"/>
                  <a:pt x="444" y="349"/>
                  <a:pt x="449" y="344"/>
                </a:cubicBezTo>
                <a:cubicBezTo>
                  <a:pt x="453" y="340"/>
                  <a:pt x="455" y="334"/>
                  <a:pt x="458" y="329"/>
                </a:cubicBezTo>
                <a:cubicBezTo>
                  <a:pt x="452" y="327"/>
                  <a:pt x="446" y="324"/>
                  <a:pt x="440" y="325"/>
                </a:cubicBezTo>
                <a:cubicBezTo>
                  <a:pt x="423" y="328"/>
                  <a:pt x="407" y="333"/>
                  <a:pt x="390" y="338"/>
                </a:cubicBezTo>
                <a:cubicBezTo>
                  <a:pt x="330" y="356"/>
                  <a:pt x="269" y="373"/>
                  <a:pt x="209" y="391"/>
                </a:cubicBezTo>
                <a:cubicBezTo>
                  <a:pt x="207" y="392"/>
                  <a:pt x="205" y="391"/>
                  <a:pt x="199" y="391"/>
                </a:cubicBezTo>
                <a:cubicBezTo>
                  <a:pt x="215" y="375"/>
                  <a:pt x="229" y="361"/>
                  <a:pt x="243" y="347"/>
                </a:cubicBezTo>
                <a:cubicBezTo>
                  <a:pt x="242" y="345"/>
                  <a:pt x="241" y="344"/>
                  <a:pt x="240" y="342"/>
                </a:cubicBezTo>
                <a:cubicBezTo>
                  <a:pt x="219" y="345"/>
                  <a:pt x="196" y="344"/>
                  <a:pt x="177" y="351"/>
                </a:cubicBezTo>
                <a:cubicBezTo>
                  <a:pt x="168" y="354"/>
                  <a:pt x="164" y="371"/>
                  <a:pt x="160" y="383"/>
                </a:cubicBezTo>
                <a:cubicBezTo>
                  <a:pt x="147" y="418"/>
                  <a:pt x="133" y="428"/>
                  <a:pt x="95" y="427"/>
                </a:cubicBezTo>
                <a:cubicBezTo>
                  <a:pt x="89" y="427"/>
                  <a:pt x="79" y="422"/>
                  <a:pt x="79" y="418"/>
                </a:cubicBezTo>
                <a:cubicBezTo>
                  <a:pt x="79" y="411"/>
                  <a:pt x="83" y="404"/>
                  <a:pt x="88" y="397"/>
                </a:cubicBezTo>
                <a:cubicBezTo>
                  <a:pt x="91" y="391"/>
                  <a:pt x="102" y="384"/>
                  <a:pt x="101" y="380"/>
                </a:cubicBezTo>
                <a:cubicBezTo>
                  <a:pt x="99" y="374"/>
                  <a:pt x="91" y="367"/>
                  <a:pt x="84" y="364"/>
                </a:cubicBezTo>
                <a:cubicBezTo>
                  <a:pt x="67" y="357"/>
                  <a:pt x="66" y="347"/>
                  <a:pt x="74" y="333"/>
                </a:cubicBezTo>
                <a:cubicBezTo>
                  <a:pt x="93" y="301"/>
                  <a:pt x="90" y="298"/>
                  <a:pt x="59" y="279"/>
                </a:cubicBezTo>
                <a:cubicBezTo>
                  <a:pt x="41" y="268"/>
                  <a:pt x="26" y="252"/>
                  <a:pt x="11" y="237"/>
                </a:cubicBezTo>
                <a:cubicBezTo>
                  <a:pt x="0" y="226"/>
                  <a:pt x="2" y="179"/>
                  <a:pt x="12" y="167"/>
                </a:cubicBezTo>
                <a:cubicBezTo>
                  <a:pt x="14" y="165"/>
                  <a:pt x="18" y="163"/>
                  <a:pt x="22" y="162"/>
                </a:cubicBezTo>
                <a:cubicBezTo>
                  <a:pt x="90" y="156"/>
                  <a:pt x="159" y="149"/>
                  <a:pt x="228" y="142"/>
                </a:cubicBezTo>
                <a:cubicBezTo>
                  <a:pt x="304" y="135"/>
                  <a:pt x="380" y="127"/>
                  <a:pt x="456" y="119"/>
                </a:cubicBezTo>
                <a:cubicBezTo>
                  <a:pt x="530" y="112"/>
                  <a:pt x="603" y="105"/>
                  <a:pt x="677" y="98"/>
                </a:cubicBezTo>
                <a:cubicBezTo>
                  <a:pt x="733" y="93"/>
                  <a:pt x="789" y="87"/>
                  <a:pt x="845" y="81"/>
                </a:cubicBezTo>
                <a:cubicBezTo>
                  <a:pt x="856" y="80"/>
                  <a:pt x="862" y="83"/>
                  <a:pt x="868" y="93"/>
                </a:cubicBezTo>
                <a:cubicBezTo>
                  <a:pt x="881" y="115"/>
                  <a:pt x="897" y="134"/>
                  <a:pt x="899" y="162"/>
                </a:cubicBezTo>
                <a:cubicBezTo>
                  <a:pt x="900" y="178"/>
                  <a:pt x="916" y="187"/>
                  <a:pt x="933" y="186"/>
                </a:cubicBezTo>
                <a:cubicBezTo>
                  <a:pt x="970" y="185"/>
                  <a:pt x="1006" y="183"/>
                  <a:pt x="1043" y="181"/>
                </a:cubicBezTo>
                <a:cubicBezTo>
                  <a:pt x="1113" y="176"/>
                  <a:pt x="1184" y="171"/>
                  <a:pt x="1254" y="166"/>
                </a:cubicBezTo>
                <a:cubicBezTo>
                  <a:pt x="1348" y="160"/>
                  <a:pt x="1442" y="153"/>
                  <a:pt x="1537" y="147"/>
                </a:cubicBezTo>
                <a:cubicBezTo>
                  <a:pt x="1603" y="143"/>
                  <a:pt x="1670" y="139"/>
                  <a:pt x="1736" y="134"/>
                </a:cubicBezTo>
                <a:cubicBezTo>
                  <a:pt x="1755" y="133"/>
                  <a:pt x="1775" y="132"/>
                  <a:pt x="1794" y="130"/>
                </a:cubicBezTo>
                <a:cubicBezTo>
                  <a:pt x="1807" y="129"/>
                  <a:pt x="1813" y="134"/>
                  <a:pt x="1815" y="147"/>
                </a:cubicBezTo>
                <a:cubicBezTo>
                  <a:pt x="1815" y="149"/>
                  <a:pt x="1816" y="152"/>
                  <a:pt x="1816" y="155"/>
                </a:cubicBezTo>
                <a:cubicBezTo>
                  <a:pt x="1826" y="194"/>
                  <a:pt x="1831" y="198"/>
                  <a:pt x="1872" y="198"/>
                </a:cubicBezTo>
                <a:cubicBezTo>
                  <a:pt x="1887" y="198"/>
                  <a:pt x="1894" y="191"/>
                  <a:pt x="1893" y="178"/>
                </a:cubicBezTo>
                <a:cubicBezTo>
                  <a:pt x="1893" y="161"/>
                  <a:pt x="1890" y="144"/>
                  <a:pt x="1887" y="127"/>
                </a:cubicBezTo>
                <a:cubicBezTo>
                  <a:pt x="1882" y="103"/>
                  <a:pt x="1872" y="80"/>
                  <a:pt x="1869" y="56"/>
                </a:cubicBezTo>
                <a:cubicBezTo>
                  <a:pt x="1865" y="16"/>
                  <a:pt x="1889" y="0"/>
                  <a:pt x="1926" y="14"/>
                </a:cubicBezTo>
                <a:cubicBezTo>
                  <a:pt x="1953" y="24"/>
                  <a:pt x="1981" y="32"/>
                  <a:pt x="2010" y="36"/>
                </a:cubicBezTo>
                <a:cubicBezTo>
                  <a:pt x="2023" y="38"/>
                  <a:pt x="2038" y="31"/>
                  <a:pt x="2057" y="27"/>
                </a:cubicBezTo>
                <a:cubicBezTo>
                  <a:pt x="2061" y="45"/>
                  <a:pt x="2068" y="65"/>
                  <a:pt x="2068" y="86"/>
                </a:cubicBezTo>
                <a:cubicBezTo>
                  <a:pt x="2070" y="117"/>
                  <a:pt x="2070" y="147"/>
                  <a:pt x="2103" y="165"/>
                </a:cubicBezTo>
                <a:cubicBezTo>
                  <a:pt x="2106" y="167"/>
                  <a:pt x="2109" y="172"/>
                  <a:pt x="2111" y="176"/>
                </a:cubicBezTo>
                <a:cubicBezTo>
                  <a:pt x="2125" y="218"/>
                  <a:pt x="2138" y="260"/>
                  <a:pt x="2152" y="302"/>
                </a:cubicBezTo>
                <a:cubicBezTo>
                  <a:pt x="2176" y="377"/>
                  <a:pt x="2202" y="451"/>
                  <a:pt x="2246" y="517"/>
                </a:cubicBezTo>
                <a:cubicBezTo>
                  <a:pt x="2273" y="558"/>
                  <a:pt x="2302" y="597"/>
                  <a:pt x="2331" y="636"/>
                </a:cubicBezTo>
                <a:cubicBezTo>
                  <a:pt x="2336" y="643"/>
                  <a:pt x="2345" y="647"/>
                  <a:pt x="2352" y="653"/>
                </a:cubicBezTo>
                <a:cubicBezTo>
                  <a:pt x="2377" y="674"/>
                  <a:pt x="2403" y="692"/>
                  <a:pt x="2424" y="716"/>
                </a:cubicBezTo>
                <a:cubicBezTo>
                  <a:pt x="2455" y="752"/>
                  <a:pt x="2481" y="793"/>
                  <a:pt x="2510" y="831"/>
                </a:cubicBezTo>
                <a:cubicBezTo>
                  <a:pt x="2520" y="845"/>
                  <a:pt x="2521" y="858"/>
                  <a:pt x="2510" y="872"/>
                </a:cubicBezTo>
                <a:cubicBezTo>
                  <a:pt x="2490" y="896"/>
                  <a:pt x="2491" y="920"/>
                  <a:pt x="2508" y="945"/>
                </a:cubicBezTo>
                <a:cubicBezTo>
                  <a:pt x="2514" y="954"/>
                  <a:pt x="2518" y="965"/>
                  <a:pt x="2519" y="975"/>
                </a:cubicBezTo>
                <a:cubicBezTo>
                  <a:pt x="2520" y="1004"/>
                  <a:pt x="2531" y="1028"/>
                  <a:pt x="2549" y="1049"/>
                </a:cubicBezTo>
                <a:cubicBezTo>
                  <a:pt x="2598" y="1103"/>
                  <a:pt x="2623" y="1168"/>
                  <a:pt x="2649" y="1234"/>
                </a:cubicBezTo>
                <a:cubicBezTo>
                  <a:pt x="2661" y="1263"/>
                  <a:pt x="2683" y="1291"/>
                  <a:pt x="2705" y="1313"/>
                </a:cubicBezTo>
                <a:cubicBezTo>
                  <a:pt x="2761" y="1367"/>
                  <a:pt x="2780" y="1435"/>
                  <a:pt x="2792" y="1508"/>
                </a:cubicBezTo>
                <a:cubicBezTo>
                  <a:pt x="2801" y="1567"/>
                  <a:pt x="2797" y="1626"/>
                  <a:pt x="2794" y="1685"/>
                </a:cubicBezTo>
                <a:cubicBezTo>
                  <a:pt x="2792" y="1717"/>
                  <a:pt x="2804" y="1750"/>
                  <a:pt x="2810" y="1782"/>
                </a:cubicBezTo>
                <a:cubicBezTo>
                  <a:pt x="2813" y="1797"/>
                  <a:pt x="2818" y="1811"/>
                  <a:pt x="2824" y="1832"/>
                </a:cubicBezTo>
                <a:close/>
              </a:path>
            </a:pathLst>
          </a:custGeom>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5" name="Rectangle 24"/>
          <p:cNvSpPr/>
          <p:nvPr/>
        </p:nvSpPr>
        <p:spPr>
          <a:xfrm>
            <a:off x="15239" y="10728398"/>
            <a:ext cx="12150725" cy="1434463"/>
          </a:xfrm>
          <a:prstGeom prst="rect">
            <a:avLst/>
          </a:prstGeom>
          <a:gradFill flip="none" rotWithShape="1">
            <a:gsLst>
              <a:gs pos="1000">
                <a:schemeClr val="accent1">
                  <a:lumMod val="20000"/>
                  <a:lumOff val="80000"/>
                  <a:alpha val="0"/>
                </a:schemeClr>
              </a:gs>
              <a:gs pos="100000">
                <a:schemeClr val="accent1">
                  <a:alpha val="3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rot="10800000">
            <a:off x="12219304" y="10677024"/>
            <a:ext cx="12150725" cy="1434463"/>
          </a:xfrm>
          <a:prstGeom prst="rect">
            <a:avLst/>
          </a:prstGeom>
          <a:gradFill flip="none" rotWithShape="1">
            <a:gsLst>
              <a:gs pos="1000">
                <a:schemeClr val="accent1">
                  <a:lumMod val="20000"/>
                  <a:lumOff val="80000"/>
                  <a:alpha val="0"/>
                </a:schemeClr>
              </a:gs>
              <a:gs pos="100000">
                <a:schemeClr val="accent1">
                  <a:alpha val="3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23989028" y="10654163"/>
            <a:ext cx="457200" cy="1434463"/>
          </a:xfrm>
          <a:prstGeom prst="rect">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30481" y="10751258"/>
            <a:ext cx="457200" cy="1434463"/>
          </a:xfrm>
          <a:prstGeom prst="rect">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ontent Placeholder 2"/>
          <p:cNvSpPr txBox="1">
            <a:spLocks/>
          </p:cNvSpPr>
          <p:nvPr/>
        </p:nvSpPr>
        <p:spPr>
          <a:xfrm>
            <a:off x="6896100" y="11005891"/>
            <a:ext cx="10788645" cy="941069"/>
          </a:xfrm>
          <a:prstGeom prst="rect">
            <a:avLst/>
          </a:prstGeom>
        </p:spPr>
        <p:txBody>
          <a:bodyPr vert="horz" lIns="91440" tIns="45720" rIns="91440" bIns="45720" rtlCol="0">
            <a:norm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buFont typeface="Arial" panose="020B0604020202020204" pitchFamily="34" charset="0"/>
              <a:buNone/>
            </a:pPr>
            <a:r>
              <a:rPr lang="en-US" b="1" i="1" dirty="0">
                <a:solidFill>
                  <a:schemeClr val="tx1">
                    <a:lumMod val="75000"/>
                  </a:schemeClr>
                </a:solidFill>
              </a:rPr>
              <a:t>Ecosystems approach</a:t>
            </a:r>
          </a:p>
        </p:txBody>
      </p:sp>
    </p:spTree>
    <p:extLst>
      <p:ext uri="{BB962C8B-B14F-4D97-AF65-F5344CB8AC3E}">
        <p14:creationId xmlns:p14="http://schemas.microsoft.com/office/powerpoint/2010/main" val="3583924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216349" y="5789460"/>
            <a:ext cx="9944952" cy="252213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088581" y="8590227"/>
            <a:ext cx="5929623" cy="1915971"/>
          </a:xfrm>
          <a:prstGeom prst="rect">
            <a:avLst/>
          </a:prstGeom>
        </p:spPr>
      </p:pic>
      <p:sp>
        <p:nvSpPr>
          <p:cNvPr id="3" name="TextBox 2"/>
          <p:cNvSpPr txBox="1"/>
          <p:nvPr/>
        </p:nvSpPr>
        <p:spPr>
          <a:xfrm>
            <a:off x="1246910" y="2006786"/>
            <a:ext cx="21917890" cy="4154984"/>
          </a:xfrm>
          <a:prstGeom prst="rect">
            <a:avLst/>
          </a:prstGeom>
          <a:noFill/>
        </p:spPr>
        <p:txBody>
          <a:bodyPr wrap="square" rtlCol="0" anchor="ctr">
            <a:spAutoFit/>
          </a:bodyPr>
          <a:lstStyle/>
          <a:p>
            <a:pPr algn="ctr"/>
            <a:r>
              <a:rPr lang="en-US" sz="8000" dirty="0"/>
              <a:t>“C Suite” Confidential Interviews on </a:t>
            </a:r>
          </a:p>
          <a:p>
            <a:pPr algn="ctr"/>
            <a:r>
              <a:rPr lang="en-US" sz="8000" dirty="0"/>
              <a:t>Florida’s competitiveness &amp; future opportunities</a:t>
            </a:r>
          </a:p>
          <a:p>
            <a:pPr algn="ctr"/>
            <a:endParaRPr lang="en-US" sz="1200" dirty="0"/>
          </a:p>
          <a:p>
            <a:pPr algn="ctr"/>
            <a:endParaRPr lang="en-US" sz="1200" dirty="0"/>
          </a:p>
          <a:p>
            <a:pPr algn="ctr"/>
            <a:endParaRPr lang="en-US" sz="1200" dirty="0"/>
          </a:p>
          <a:p>
            <a:pPr algn="ctr"/>
            <a:endParaRPr lang="en-US" sz="1200" dirty="0"/>
          </a:p>
          <a:p>
            <a:pPr algn="ctr"/>
            <a:endParaRPr lang="en-US" sz="1200" dirty="0"/>
          </a:p>
          <a:p>
            <a:pPr algn="ctr"/>
            <a:r>
              <a:rPr lang="en-US" sz="4400" dirty="0"/>
              <a:t>A research initiative for</a:t>
            </a:r>
          </a:p>
        </p:txBody>
      </p:sp>
    </p:spTree>
    <p:extLst>
      <p:ext uri="{BB962C8B-B14F-4D97-AF65-F5344CB8AC3E}">
        <p14:creationId xmlns:p14="http://schemas.microsoft.com/office/powerpoint/2010/main" val="1785660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Rollout Strategy</a:t>
            </a:r>
          </a:p>
        </p:txBody>
      </p:sp>
      <p:sp>
        <p:nvSpPr>
          <p:cNvPr id="8" name="Content Placeholder 7"/>
          <p:cNvSpPr>
            <a:spLocks noGrp="1"/>
          </p:cNvSpPr>
          <p:nvPr>
            <p:ph idx="1"/>
          </p:nvPr>
        </p:nvSpPr>
        <p:spPr>
          <a:xfrm>
            <a:off x="2458508" y="3516361"/>
            <a:ext cx="11277877" cy="9140290"/>
          </a:xfrm>
        </p:spPr>
        <p:txBody>
          <a:bodyPr>
            <a:normAutofit/>
          </a:bodyPr>
          <a:lstStyle/>
          <a:p>
            <a:r>
              <a:rPr lang="en-US" dirty="0"/>
              <a:t>Statewide rollout event   </a:t>
            </a:r>
          </a:p>
          <a:p>
            <a:pPr marL="0" indent="0">
              <a:buNone/>
            </a:pPr>
            <a:r>
              <a:rPr lang="en-US" dirty="0"/>
              <a:t>       March 8 -- 50 year anniversary</a:t>
            </a:r>
          </a:p>
          <a:p>
            <a:endParaRPr lang="en-US" sz="2000" dirty="0"/>
          </a:p>
          <a:p>
            <a:r>
              <a:rPr lang="en-US" dirty="0">
                <a:solidFill>
                  <a:schemeClr val="accent2"/>
                </a:solidFill>
              </a:rPr>
              <a:t>Regional rollouts </a:t>
            </a:r>
          </a:p>
          <a:p>
            <a:pPr marL="0" indent="0">
              <a:buNone/>
            </a:pPr>
            <a:r>
              <a:rPr lang="en-US" dirty="0">
                <a:solidFill>
                  <a:schemeClr val="accent2"/>
                </a:solidFill>
              </a:rPr>
              <a:t>       Target=6-10</a:t>
            </a:r>
          </a:p>
          <a:p>
            <a:endParaRPr lang="en-US" sz="2000" dirty="0"/>
          </a:p>
          <a:p>
            <a:r>
              <a:rPr lang="en-US" dirty="0">
                <a:solidFill>
                  <a:srgbClr val="FF0000"/>
                </a:solidFill>
              </a:rPr>
              <a:t>Pillar focus rollouts </a:t>
            </a:r>
          </a:p>
          <a:p>
            <a:pPr marL="0" indent="0">
              <a:buNone/>
            </a:pPr>
            <a:r>
              <a:rPr lang="en-US" dirty="0">
                <a:solidFill>
                  <a:srgbClr val="FF0000"/>
                </a:solidFill>
              </a:rPr>
              <a:t>        One per Pillar</a:t>
            </a:r>
          </a:p>
          <a:p>
            <a:endParaRPr lang="en-US" sz="2000" dirty="0"/>
          </a:p>
          <a:p>
            <a:r>
              <a:rPr lang="en-US" dirty="0"/>
              <a:t>Regional conversations and planning</a:t>
            </a:r>
          </a:p>
        </p:txBody>
      </p:sp>
      <p:pic>
        <p:nvPicPr>
          <p:cNvPr id="5" name="Picture 4"/>
          <p:cNvPicPr>
            <a:picLocks noChangeAspect="1"/>
          </p:cNvPicPr>
          <p:nvPr/>
        </p:nvPicPr>
        <p:blipFill rotWithShape="1">
          <a:blip r:embed="rId3"/>
          <a:srcRect l="22081" t="7387" r="22129" b="9935"/>
          <a:stretch/>
        </p:blipFill>
        <p:spPr>
          <a:xfrm>
            <a:off x="10028728" y="1138629"/>
            <a:ext cx="13227511" cy="11574072"/>
          </a:xfrm>
          <a:prstGeom prst="rect">
            <a:avLst/>
          </a:prstGeom>
        </p:spPr>
      </p:pic>
      <p:sp>
        <p:nvSpPr>
          <p:cNvPr id="2" name="Oval 1"/>
          <p:cNvSpPr/>
          <p:nvPr/>
        </p:nvSpPr>
        <p:spPr>
          <a:xfrm>
            <a:off x="21698802" y="9053196"/>
            <a:ext cx="2005767" cy="3169920"/>
          </a:xfrm>
          <a:prstGeom prst="ellipse">
            <a:avLst/>
          </a:prstGeom>
          <a:solidFill>
            <a:srgbClr val="0B6BAF">
              <a:alpha val="4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0478147">
            <a:off x="18956316" y="8322946"/>
            <a:ext cx="2005767" cy="3169920"/>
          </a:xfrm>
          <a:prstGeom prst="ellipse">
            <a:avLst/>
          </a:prstGeom>
          <a:solidFill>
            <a:srgbClr val="0B6BAF">
              <a:alpha val="4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20130243">
            <a:off x="20347792" y="4053830"/>
            <a:ext cx="2411309" cy="4299790"/>
          </a:xfrm>
          <a:prstGeom prst="ellipse">
            <a:avLst/>
          </a:prstGeom>
          <a:solidFill>
            <a:srgbClr val="0B6BAF">
              <a:alpha val="4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21343228">
            <a:off x="17569756" y="4541962"/>
            <a:ext cx="2411309" cy="3459397"/>
          </a:xfrm>
          <a:prstGeom prst="ellipse">
            <a:avLst/>
          </a:prstGeom>
          <a:solidFill>
            <a:srgbClr val="0B6BAF">
              <a:alpha val="4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6200000">
            <a:off x="18312052" y="545170"/>
            <a:ext cx="1920241" cy="4853258"/>
          </a:xfrm>
          <a:prstGeom prst="ellipse">
            <a:avLst/>
          </a:prstGeom>
          <a:solidFill>
            <a:srgbClr val="0B6BAF">
              <a:alpha val="4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6508385">
            <a:off x="12060869" y="-390966"/>
            <a:ext cx="2370006" cy="6327999"/>
          </a:xfrm>
          <a:prstGeom prst="ellipse">
            <a:avLst/>
          </a:prstGeom>
          <a:solidFill>
            <a:srgbClr val="0B6BAF">
              <a:alpha val="4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1343228">
            <a:off x="18901123" y="2291242"/>
            <a:ext cx="2411309" cy="1875831"/>
          </a:xfrm>
          <a:prstGeom prst="ellipse">
            <a:avLst/>
          </a:prstGeom>
          <a:solidFill>
            <a:srgbClr val="FF0000">
              <a:alpha val="4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21343228">
            <a:off x="18414396" y="5904621"/>
            <a:ext cx="2411309" cy="1875831"/>
          </a:xfrm>
          <a:prstGeom prst="ellipse">
            <a:avLst/>
          </a:prstGeom>
          <a:solidFill>
            <a:srgbClr val="FF0000">
              <a:alpha val="4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620051" y="2926080"/>
            <a:ext cx="1167309" cy="646331"/>
          </a:xfrm>
          <a:prstGeom prst="rect">
            <a:avLst/>
          </a:prstGeom>
          <a:noFill/>
        </p:spPr>
        <p:txBody>
          <a:bodyPr wrap="square" rtlCol="0">
            <a:spAutoFit/>
          </a:bodyPr>
          <a:lstStyle/>
          <a:p>
            <a:r>
              <a:rPr lang="en-US" dirty="0">
                <a:solidFill>
                  <a:srgbClr val="000000"/>
                </a:solidFill>
              </a:rPr>
              <a:t>QOL</a:t>
            </a:r>
          </a:p>
        </p:txBody>
      </p:sp>
      <p:sp>
        <p:nvSpPr>
          <p:cNvPr id="17" name="TextBox 16"/>
          <p:cNvSpPr txBox="1"/>
          <p:nvPr/>
        </p:nvSpPr>
        <p:spPr>
          <a:xfrm>
            <a:off x="18692082" y="6279334"/>
            <a:ext cx="1855935" cy="1200329"/>
          </a:xfrm>
          <a:prstGeom prst="rect">
            <a:avLst/>
          </a:prstGeom>
          <a:noFill/>
        </p:spPr>
        <p:txBody>
          <a:bodyPr wrap="square" rtlCol="0">
            <a:spAutoFit/>
          </a:bodyPr>
          <a:lstStyle/>
          <a:p>
            <a:pPr algn="ctr"/>
            <a:r>
              <a:rPr lang="en-US" dirty="0">
                <a:solidFill>
                  <a:srgbClr val="000000"/>
                </a:solidFill>
              </a:rPr>
              <a:t>Business Climate</a:t>
            </a:r>
          </a:p>
        </p:txBody>
      </p:sp>
    </p:spTree>
    <p:extLst>
      <p:ext uri="{BB962C8B-B14F-4D97-AF65-F5344CB8AC3E}">
        <p14:creationId xmlns:p14="http://schemas.microsoft.com/office/powerpoint/2010/main" val="2280671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2762" y="-378612"/>
            <a:ext cx="8932123" cy="2685351"/>
          </a:xfrm>
          <a:prstGeom prst="rect">
            <a:avLst/>
          </a:prstGeom>
        </p:spPr>
      </p:pic>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94" y="1902282"/>
            <a:ext cx="23250862" cy="11811933"/>
          </a:xfrm>
          <a:prstGeom prst="rect">
            <a:avLst/>
          </a:prstGeom>
        </p:spPr>
      </p:pic>
    </p:spTree>
    <p:extLst>
      <p:ext uri="{BB962C8B-B14F-4D97-AF65-F5344CB8AC3E}">
        <p14:creationId xmlns:p14="http://schemas.microsoft.com/office/powerpoint/2010/main" val="3880696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24377650" cy="419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dirty="0">
              <a:solidFill>
                <a:prstClr val="white"/>
              </a:solidFill>
            </a:endParaRPr>
          </a:p>
        </p:txBody>
      </p:sp>
      <p:sp>
        <p:nvSpPr>
          <p:cNvPr id="7" name="Slide Number Placeholder 6"/>
          <p:cNvSpPr>
            <a:spLocks noGrp="1"/>
          </p:cNvSpPr>
          <p:nvPr>
            <p:ph type="sldNum" sz="quarter" idx="12"/>
          </p:nvPr>
        </p:nvSpPr>
        <p:spPr>
          <a:prstGeom prst="rect">
            <a:avLst/>
          </a:prstGeom>
        </p:spPr>
        <p:txBody>
          <a:bodyPr/>
          <a:lstStyle/>
          <a:p>
            <a:fld id="{B5762CF0-C4F4-478C-AA47-154FD94BE2A2}" type="slidenum">
              <a:rPr lang="en-US" smtClean="0">
                <a:solidFill>
                  <a:srgbClr val="002060"/>
                </a:solidFill>
              </a:rPr>
              <a:pPr/>
              <a:t>14</a:t>
            </a:fld>
            <a:endParaRPr lang="en-US" dirty="0">
              <a:solidFill>
                <a:srgbClr val="002060"/>
              </a:solidFill>
            </a:endParaRPr>
          </a:p>
        </p:txBody>
      </p:sp>
      <p:sp>
        <p:nvSpPr>
          <p:cNvPr id="3" name="Title 1"/>
          <p:cNvSpPr txBox="1">
            <a:spLocks/>
          </p:cNvSpPr>
          <p:nvPr/>
        </p:nvSpPr>
        <p:spPr>
          <a:xfrm>
            <a:off x="5501627" y="10759500"/>
            <a:ext cx="13106400" cy="2133600"/>
          </a:xfrm>
          <a:prstGeom prst="rect">
            <a:avLst/>
          </a:prstGeom>
        </p:spPr>
        <p:txBody>
          <a:bodyPr vert="horz" lIns="182880" tIns="91440" rIns="182880" bIns="91440" rtlCol="0" anchor="ctr">
            <a:normAutofit/>
          </a:bodyPr>
          <a:lstStyle/>
          <a:p>
            <a:pPr algn="ctr" defTabSz="1828800">
              <a:spcBef>
                <a:spcPct val="0"/>
              </a:spcBef>
              <a:defRPr/>
            </a:pPr>
            <a:r>
              <a:rPr lang="en-US" sz="7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Florida2030.org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299722" y="312196"/>
            <a:ext cx="13833590" cy="3508324"/>
          </a:xfrm>
          <a:prstGeom prst="rect">
            <a:avLst/>
          </a:prstGeom>
        </p:spPr>
      </p:pic>
      <p:sp>
        <p:nvSpPr>
          <p:cNvPr id="16" name="TextBox 15"/>
          <p:cNvSpPr txBox="1"/>
          <p:nvPr/>
        </p:nvSpPr>
        <p:spPr>
          <a:xfrm>
            <a:off x="4153743" y="4759873"/>
            <a:ext cx="15805457" cy="6350456"/>
          </a:xfrm>
          <a:prstGeom prst="rect">
            <a:avLst/>
          </a:prstGeom>
          <a:noFill/>
        </p:spPr>
        <p:txBody>
          <a:bodyPr wrap="square" rtlCol="0">
            <a:spAutoFit/>
          </a:bodyPr>
          <a:lstStyle/>
          <a:p>
            <a:pPr marL="228600" indent="-228600" algn="ctr">
              <a:spcAft>
                <a:spcPts val="1400"/>
              </a:spcAft>
            </a:pPr>
            <a:r>
              <a:rPr lang="en-US" sz="80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r>
              <a:rPr lang="en-US" sz="8000" b="1" dirty="0">
                <a:solidFill>
                  <a:srgbClr val="73757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8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Pillars</a:t>
            </a:r>
          </a:p>
          <a:p>
            <a:pPr marL="228600" indent="-228600" algn="ctr">
              <a:spcAft>
                <a:spcPts val="1400"/>
              </a:spcAft>
            </a:pPr>
            <a:r>
              <a:rPr lang="en-US" sz="80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en-US" sz="8000" b="1" dirty="0">
                <a:solidFill>
                  <a:srgbClr val="73757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8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Years</a:t>
            </a:r>
          </a:p>
          <a:p>
            <a:pPr marL="228600" indent="-228600" algn="ctr">
              <a:spcAft>
                <a:spcPts val="1400"/>
              </a:spcAft>
            </a:pPr>
            <a:r>
              <a:rPr lang="en-US" sz="80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10,000+ </a:t>
            </a:r>
            <a:r>
              <a:rPr lang="en-US" sz="8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Floridians</a:t>
            </a:r>
          </a:p>
          <a:p>
            <a:pPr marL="228600" indent="-228600" algn="ctr">
              <a:spcAft>
                <a:spcPts val="1400"/>
              </a:spcAft>
            </a:pP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28600" indent="-228600" algn="ctr">
              <a:spcAft>
                <a:spcPts val="1400"/>
              </a:spcAft>
            </a:pPr>
            <a:r>
              <a:rPr lang="en-US" sz="80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n-US" sz="8000" b="1" dirty="0">
                <a:solidFill>
                  <a:srgbClr val="73757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8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a:t>
            </a:r>
          </a:p>
        </p:txBody>
      </p:sp>
    </p:spTree>
    <p:extLst>
      <p:ext uri="{BB962C8B-B14F-4D97-AF65-F5344CB8AC3E}">
        <p14:creationId xmlns:p14="http://schemas.microsoft.com/office/powerpoint/2010/main" val="1395506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rotWithShape="1">
          <a:blip r:embed="rId3" cstate="email"/>
          <a:srcRect l="10316" t="12986" r="11050" b="3289"/>
          <a:stretch/>
        </p:blipFill>
        <p:spPr bwMode="auto">
          <a:xfrm>
            <a:off x="17487856" y="2341135"/>
            <a:ext cx="2178944" cy="2983956"/>
          </a:xfrm>
          <a:prstGeom prst="rect">
            <a:avLst/>
          </a:prstGeom>
          <a:noFill/>
          <a:ln w="9525">
            <a:solidFill>
              <a:schemeClr val="tx1"/>
            </a:solidFill>
            <a:miter lim="800000"/>
            <a:headEnd/>
            <a:tailEnd/>
          </a:ln>
        </p:spPr>
      </p:pic>
      <p:sp>
        <p:nvSpPr>
          <p:cNvPr id="3" name="Title 2"/>
          <p:cNvSpPr>
            <a:spLocks noGrp="1"/>
          </p:cNvSpPr>
          <p:nvPr>
            <p:ph type="title"/>
          </p:nvPr>
        </p:nvSpPr>
        <p:spPr>
          <a:xfrm>
            <a:off x="1675964" y="-7173"/>
            <a:ext cx="21025723" cy="2651126"/>
          </a:xfrm>
        </p:spPr>
        <p:txBody>
          <a:bodyPr/>
          <a:lstStyle/>
          <a:p>
            <a:r>
              <a:rPr lang="en-US" dirty="0"/>
              <a:t>Blueprint for Florida’s Future</a:t>
            </a:r>
          </a:p>
        </p:txBody>
      </p:sp>
      <p:sp>
        <p:nvSpPr>
          <p:cNvPr id="11" name="Content Placeholder 2"/>
          <p:cNvSpPr txBox="1">
            <a:spLocks/>
          </p:cNvSpPr>
          <p:nvPr/>
        </p:nvSpPr>
        <p:spPr>
          <a:xfrm>
            <a:off x="1675965" y="2238001"/>
            <a:ext cx="16892952" cy="10764576"/>
          </a:xfrm>
          <a:prstGeom prst="rect">
            <a:avLst/>
          </a:prstGeom>
        </p:spPr>
        <p:txBody>
          <a:bodyPr/>
          <a:lstStyle/>
          <a:p>
            <a:pPr eaLnBrk="0" fontAlgn="base" hangingPunct="0">
              <a:spcBef>
                <a:spcPct val="20000"/>
              </a:spcBef>
              <a:spcAft>
                <a:spcPct val="0"/>
              </a:spcAft>
              <a:defRPr/>
            </a:pPr>
            <a:r>
              <a:rPr lang="en-US" sz="2800" kern="0" dirty="0">
                <a:solidFill>
                  <a:srgbClr val="737572"/>
                </a:solidFill>
                <a:latin typeface="Arial" charset="0"/>
              </a:rPr>
              <a:t>2017 – Florida Jobs 2030</a:t>
            </a:r>
          </a:p>
          <a:p>
            <a:pPr eaLnBrk="0" fontAlgn="base" hangingPunct="0">
              <a:spcBef>
                <a:spcPct val="20000"/>
              </a:spcBef>
              <a:spcAft>
                <a:spcPct val="0"/>
              </a:spcAft>
              <a:defRPr/>
            </a:pPr>
            <a:r>
              <a:rPr lang="en-US" sz="2800" kern="0" dirty="0">
                <a:solidFill>
                  <a:srgbClr val="737572"/>
                </a:solidFill>
                <a:latin typeface="Arial" charset="0"/>
              </a:rPr>
              <a:t>2016 – From Excuses to Excellence</a:t>
            </a:r>
          </a:p>
          <a:p>
            <a:pPr eaLnBrk="0" fontAlgn="base" hangingPunct="0">
              <a:spcBef>
                <a:spcPct val="20000"/>
              </a:spcBef>
              <a:spcAft>
                <a:spcPct val="0"/>
              </a:spcAft>
              <a:defRPr/>
            </a:pPr>
            <a:r>
              <a:rPr lang="en-US" sz="2800" kern="0" dirty="0">
                <a:solidFill>
                  <a:srgbClr val="737572"/>
                </a:solidFill>
                <a:latin typeface="Arial" charset="0"/>
              </a:rPr>
              <a:t>2016 – Strategic Look at Medical Tourism</a:t>
            </a:r>
          </a:p>
          <a:p>
            <a:pPr eaLnBrk="0" fontAlgn="base" hangingPunct="0">
              <a:spcBef>
                <a:spcPct val="20000"/>
              </a:spcBef>
              <a:spcAft>
                <a:spcPct val="0"/>
              </a:spcAft>
              <a:defRPr/>
            </a:pPr>
            <a:r>
              <a:rPr lang="en-US" sz="2800" kern="0" dirty="0">
                <a:solidFill>
                  <a:srgbClr val="737572"/>
                </a:solidFill>
                <a:latin typeface="Arial" charset="0"/>
              </a:rPr>
              <a:t>2013 – Florida Trade and Logistics Study 2.0</a:t>
            </a:r>
          </a:p>
          <a:p>
            <a:pPr eaLnBrk="0" fontAlgn="base" hangingPunct="0">
              <a:spcBef>
                <a:spcPct val="20000"/>
              </a:spcBef>
              <a:spcAft>
                <a:spcPct val="0"/>
              </a:spcAft>
              <a:defRPr/>
            </a:pPr>
            <a:r>
              <a:rPr lang="en-US" sz="2800" kern="0" dirty="0">
                <a:solidFill>
                  <a:srgbClr val="737572"/>
                </a:solidFill>
                <a:latin typeface="Arial" charset="0"/>
              </a:rPr>
              <a:t>2011 – Immigration and Florida’s Economy</a:t>
            </a:r>
          </a:p>
          <a:p>
            <a:pPr eaLnBrk="0" fontAlgn="base" hangingPunct="0">
              <a:spcBef>
                <a:spcPct val="20000"/>
              </a:spcBef>
              <a:spcAft>
                <a:spcPct val="0"/>
              </a:spcAft>
              <a:defRPr/>
            </a:pPr>
            <a:r>
              <a:rPr lang="en-US" sz="2800" kern="0" dirty="0">
                <a:solidFill>
                  <a:srgbClr val="737572"/>
                </a:solidFill>
                <a:latin typeface="Arial" charset="0"/>
              </a:rPr>
              <a:t>2010 – Florida Trade and Logistics Study</a:t>
            </a:r>
          </a:p>
          <a:p>
            <a:pPr eaLnBrk="0" fontAlgn="base" hangingPunct="0">
              <a:spcBef>
                <a:spcPct val="20000"/>
              </a:spcBef>
              <a:spcAft>
                <a:spcPct val="0"/>
              </a:spcAft>
              <a:defRPr/>
            </a:pPr>
            <a:r>
              <a:rPr lang="en-US" sz="2800" kern="0" dirty="0">
                <a:solidFill>
                  <a:srgbClr val="737572"/>
                </a:solidFill>
                <a:latin typeface="Arial" charset="0"/>
              </a:rPr>
              <a:t>2010 – Closing the Talent Gap</a:t>
            </a:r>
          </a:p>
          <a:p>
            <a:pPr eaLnBrk="0" fontAlgn="base" hangingPunct="0">
              <a:spcBef>
                <a:spcPct val="20000"/>
              </a:spcBef>
              <a:spcAft>
                <a:spcPct val="0"/>
              </a:spcAft>
              <a:defRPr/>
            </a:pPr>
            <a:r>
              <a:rPr lang="en-US" sz="2800" kern="0" dirty="0">
                <a:solidFill>
                  <a:srgbClr val="737572"/>
                </a:solidFill>
                <a:latin typeface="Arial" charset="0"/>
              </a:rPr>
              <a:t>2007 – New Cornerstone Revisited</a:t>
            </a:r>
          </a:p>
          <a:p>
            <a:pPr eaLnBrk="0" fontAlgn="base" hangingPunct="0">
              <a:spcBef>
                <a:spcPct val="20000"/>
              </a:spcBef>
              <a:spcAft>
                <a:spcPct val="0"/>
              </a:spcAft>
              <a:defRPr/>
            </a:pPr>
            <a:r>
              <a:rPr lang="en-US" sz="2800" kern="0" dirty="0">
                <a:solidFill>
                  <a:srgbClr val="737572"/>
                </a:solidFill>
                <a:latin typeface="Arial" charset="0"/>
              </a:rPr>
              <a:t>2006 – Florida Summit on Affordable Living</a:t>
            </a:r>
          </a:p>
          <a:p>
            <a:pPr eaLnBrk="0" fontAlgn="base" hangingPunct="0">
              <a:spcBef>
                <a:spcPct val="20000"/>
              </a:spcBef>
              <a:spcAft>
                <a:spcPct val="0"/>
              </a:spcAft>
              <a:defRPr/>
            </a:pPr>
            <a:r>
              <a:rPr lang="en-US" sz="2800" kern="0" dirty="0">
                <a:solidFill>
                  <a:srgbClr val="737572"/>
                </a:solidFill>
                <a:latin typeface="Arial" charset="0"/>
              </a:rPr>
              <a:t>2003 – New Cornerstone: Foundations for Florida’s 21</a:t>
            </a:r>
            <a:r>
              <a:rPr lang="en-US" sz="2800" kern="0" baseline="30000" dirty="0">
                <a:solidFill>
                  <a:srgbClr val="737572"/>
                </a:solidFill>
                <a:latin typeface="Arial" charset="0"/>
              </a:rPr>
              <a:t>st</a:t>
            </a:r>
            <a:r>
              <a:rPr lang="en-US" sz="2800" kern="0" dirty="0">
                <a:solidFill>
                  <a:srgbClr val="737572"/>
                </a:solidFill>
                <a:latin typeface="Arial" charset="0"/>
              </a:rPr>
              <a:t> Century Economy</a:t>
            </a:r>
          </a:p>
          <a:p>
            <a:pPr eaLnBrk="0" fontAlgn="base" hangingPunct="0">
              <a:spcBef>
                <a:spcPct val="20000"/>
              </a:spcBef>
              <a:spcAft>
                <a:spcPct val="0"/>
              </a:spcAft>
              <a:defRPr/>
            </a:pPr>
            <a:r>
              <a:rPr lang="en-US" sz="2800" kern="0" dirty="0">
                <a:solidFill>
                  <a:srgbClr val="737572"/>
                </a:solidFill>
                <a:latin typeface="Arial" charset="0"/>
              </a:rPr>
              <a:t>1999 – Transportation Cornerstone Florida</a:t>
            </a:r>
          </a:p>
          <a:p>
            <a:pPr eaLnBrk="0" fontAlgn="base" hangingPunct="0">
              <a:spcBef>
                <a:spcPct val="20000"/>
              </a:spcBef>
              <a:spcAft>
                <a:spcPct val="0"/>
              </a:spcAft>
              <a:defRPr/>
            </a:pPr>
            <a:r>
              <a:rPr lang="en-US" sz="2800" kern="0" dirty="0">
                <a:solidFill>
                  <a:srgbClr val="737572"/>
                </a:solidFill>
                <a:latin typeface="Arial" charset="0"/>
              </a:rPr>
              <a:t>1997 – International Cornerstone Florida</a:t>
            </a:r>
          </a:p>
          <a:p>
            <a:pPr eaLnBrk="0" fontAlgn="base" hangingPunct="0">
              <a:spcBef>
                <a:spcPct val="20000"/>
              </a:spcBef>
              <a:spcAft>
                <a:spcPct val="0"/>
              </a:spcAft>
              <a:defRPr/>
            </a:pPr>
            <a:r>
              <a:rPr lang="en-US" sz="2800" kern="0" dirty="0">
                <a:solidFill>
                  <a:srgbClr val="737572"/>
                </a:solidFill>
                <a:latin typeface="Arial" charset="0"/>
              </a:rPr>
              <a:t>1994 – No More Excuses: What Business </a:t>
            </a:r>
          </a:p>
          <a:p>
            <a:pPr eaLnBrk="0" fontAlgn="base" hangingPunct="0">
              <a:spcBef>
                <a:spcPct val="20000"/>
              </a:spcBef>
              <a:spcAft>
                <a:spcPct val="0"/>
              </a:spcAft>
              <a:defRPr/>
            </a:pPr>
            <a:r>
              <a:rPr lang="en-US" sz="2800" kern="0" dirty="0">
                <a:solidFill>
                  <a:srgbClr val="737572"/>
                </a:solidFill>
                <a:latin typeface="Arial" charset="0"/>
              </a:rPr>
              <a:t>            Must Do To Improve Florida’s Schools</a:t>
            </a:r>
          </a:p>
          <a:p>
            <a:pPr eaLnBrk="0" fontAlgn="base" hangingPunct="0">
              <a:spcBef>
                <a:spcPct val="20000"/>
              </a:spcBef>
              <a:spcAft>
                <a:spcPct val="0"/>
              </a:spcAft>
              <a:defRPr/>
            </a:pPr>
            <a:r>
              <a:rPr lang="en-US" sz="2800" kern="0" dirty="0">
                <a:solidFill>
                  <a:srgbClr val="737572"/>
                </a:solidFill>
                <a:latin typeface="Arial" charset="0"/>
              </a:rPr>
              <a:t>1991 – Enterprise Florida:  Partnership for a Competitive Economy</a:t>
            </a:r>
          </a:p>
          <a:p>
            <a:pPr eaLnBrk="0" fontAlgn="base" hangingPunct="0">
              <a:spcBef>
                <a:spcPct val="20000"/>
              </a:spcBef>
              <a:spcAft>
                <a:spcPct val="0"/>
              </a:spcAft>
              <a:defRPr/>
            </a:pPr>
            <a:r>
              <a:rPr lang="en-US" sz="2800" kern="0" dirty="0">
                <a:solidFill>
                  <a:srgbClr val="737572"/>
                </a:solidFill>
                <a:latin typeface="Arial" charset="0"/>
              </a:rPr>
              <a:t>1990 – Crossroads: Designing Florida’s Tax Structure</a:t>
            </a:r>
          </a:p>
          <a:p>
            <a:pPr eaLnBrk="0" fontAlgn="base" hangingPunct="0">
              <a:spcBef>
                <a:spcPct val="20000"/>
              </a:spcBef>
              <a:spcAft>
                <a:spcPct val="0"/>
              </a:spcAft>
              <a:defRPr/>
            </a:pPr>
            <a:r>
              <a:rPr lang="en-US" sz="2800" kern="0" dirty="0">
                <a:solidFill>
                  <a:srgbClr val="737572"/>
                </a:solidFill>
                <a:latin typeface="Arial" charset="0"/>
              </a:rPr>
              <a:t>1989 – Enterprise Florida: Growing the Future</a:t>
            </a:r>
          </a:p>
          <a:p>
            <a:pPr eaLnBrk="0" fontAlgn="base" hangingPunct="0">
              <a:spcBef>
                <a:spcPct val="20000"/>
              </a:spcBef>
              <a:spcAft>
                <a:spcPct val="0"/>
              </a:spcAft>
              <a:defRPr/>
            </a:pPr>
            <a:r>
              <a:rPr lang="en-US" sz="2800" kern="0" dirty="0">
                <a:solidFill>
                  <a:srgbClr val="737572"/>
                </a:solidFill>
                <a:latin typeface="Arial" charset="0"/>
              </a:rPr>
              <a:t>1989 – Cornerstone: Foundations for Economic Leadership</a:t>
            </a:r>
          </a:p>
          <a:p>
            <a:pPr eaLnBrk="0" fontAlgn="base" hangingPunct="0">
              <a:spcBef>
                <a:spcPct val="20000"/>
              </a:spcBef>
              <a:spcAft>
                <a:spcPct val="0"/>
              </a:spcAft>
              <a:defRPr/>
            </a:pPr>
            <a:r>
              <a:rPr lang="en-US" sz="2800" kern="0" dirty="0">
                <a:solidFill>
                  <a:srgbClr val="737572"/>
                </a:solidFill>
                <a:latin typeface="Arial" charset="0"/>
              </a:rPr>
              <a:t>1986 – The Role of Privatization in Florida’s Growth</a:t>
            </a:r>
          </a:p>
        </p:txBody>
      </p:sp>
      <p:pic>
        <p:nvPicPr>
          <p:cNvPr id="6" name="Picture 5"/>
          <p:cNvPicPr>
            <a:picLocks noChangeAspect="1" noChangeArrowheads="1"/>
          </p:cNvPicPr>
          <p:nvPr/>
        </p:nvPicPr>
        <p:blipFill rotWithShape="1">
          <a:blip r:embed="rId4" cstate="email"/>
          <a:srcRect l="7459" t="8867" r="3194" b="3323"/>
          <a:stretch/>
        </p:blipFill>
        <p:spPr bwMode="auto">
          <a:xfrm>
            <a:off x="16314000" y="3174624"/>
            <a:ext cx="2368556" cy="3000174"/>
          </a:xfrm>
          <a:prstGeom prst="rect">
            <a:avLst/>
          </a:prstGeom>
          <a:noFill/>
          <a:ln w="9525">
            <a:solidFill>
              <a:schemeClr val="tx1"/>
            </a:solidFill>
            <a:miter lim="800000"/>
            <a:headEnd/>
            <a:tailEnd/>
          </a:ln>
        </p:spPr>
      </p:pic>
      <p:pic>
        <p:nvPicPr>
          <p:cNvPr id="18" name="Picture 17"/>
          <p:cNvPicPr>
            <a:picLocks noChangeAspect="1"/>
          </p:cNvPicPr>
          <p:nvPr/>
        </p:nvPicPr>
        <p:blipFill rotWithShape="1">
          <a:blip r:embed="rId5"/>
          <a:srcRect l="15912" t="11535" r="65168" b="9924"/>
          <a:stretch/>
        </p:blipFill>
        <p:spPr>
          <a:xfrm>
            <a:off x="20380892" y="2509908"/>
            <a:ext cx="2356944" cy="3057788"/>
          </a:xfrm>
          <a:prstGeom prst="rect">
            <a:avLst/>
          </a:prstGeom>
          <a:ln>
            <a:solidFill>
              <a:schemeClr val="tx1"/>
            </a:solidFill>
          </a:ln>
        </p:spPr>
      </p:pic>
      <p:pic>
        <p:nvPicPr>
          <p:cNvPr id="25" name="6618EB9D-54FB-48AC-8672-053AE9E0E59C" descr="5D318858-410B-4BA0-AAFA-48BB4E66FFB6@flchamber"/>
          <p:cNvPicPr>
            <a:picLocks noChangeAspect="1" noChangeArrowheads="1"/>
          </p:cNvPicPr>
          <p:nvPr/>
        </p:nvPicPr>
        <p:blipFill rotWithShape="1">
          <a:blip r:embed="rId6" cstate="print"/>
          <a:srcRect t="15492"/>
          <a:stretch/>
        </p:blipFill>
        <p:spPr bwMode="auto">
          <a:xfrm>
            <a:off x="19836917" y="3394809"/>
            <a:ext cx="2286000" cy="2493970"/>
          </a:xfrm>
          <a:prstGeom prst="rect">
            <a:avLst/>
          </a:prstGeom>
          <a:noFill/>
          <a:ln w="9525">
            <a:solidFill>
              <a:schemeClr val="tx1"/>
            </a:solidFill>
            <a:miter lim="800000"/>
            <a:headEnd/>
            <a:tailEnd/>
          </a:ln>
        </p:spPr>
      </p:pic>
      <p:pic>
        <p:nvPicPr>
          <p:cNvPr id="20" name="Picture 19"/>
          <p:cNvPicPr/>
          <p:nvPr/>
        </p:nvPicPr>
        <p:blipFill rotWithShape="1">
          <a:blip r:embed="rId7"/>
          <a:srcRect l="28389" t="10870" r="29379"/>
          <a:stretch/>
        </p:blipFill>
        <p:spPr bwMode="auto">
          <a:xfrm>
            <a:off x="19415820" y="4613276"/>
            <a:ext cx="2357438" cy="2984104"/>
          </a:xfrm>
          <a:prstGeom prst="rect">
            <a:avLst/>
          </a:prstGeom>
          <a:ln>
            <a:solidFill>
              <a:schemeClr val="tx1">
                <a:alpha val="84000"/>
              </a:schemeClr>
            </a:solidFill>
          </a:ln>
          <a:extLst>
            <a:ext uri="{53640926-AAD7-44D8-BBD7-CCE9431645EC}">
              <a14:shadowObscured xmlns:a14="http://schemas.microsoft.com/office/drawing/2010/main"/>
            </a:ext>
          </a:extLst>
        </p:spPr>
      </p:pic>
      <p:pic>
        <p:nvPicPr>
          <p:cNvPr id="26" name="Picture 25"/>
          <p:cNvPicPr>
            <a:picLocks noChangeAspect="1"/>
          </p:cNvPicPr>
          <p:nvPr/>
        </p:nvPicPr>
        <p:blipFill rotWithShape="1">
          <a:blip r:embed="rId8"/>
          <a:srcRect l="68694" t="16470" r="12343" b="8646"/>
          <a:stretch/>
        </p:blipFill>
        <p:spPr>
          <a:xfrm>
            <a:off x="18599570" y="5623498"/>
            <a:ext cx="2563572" cy="3163362"/>
          </a:xfrm>
          <a:prstGeom prst="rect">
            <a:avLst/>
          </a:prstGeom>
          <a:ln>
            <a:solidFill>
              <a:schemeClr val="tx1"/>
            </a:solidFill>
          </a:ln>
        </p:spPr>
      </p:pic>
      <p:pic>
        <p:nvPicPr>
          <p:cNvPr id="4" name="Picture 2"/>
          <p:cNvPicPr>
            <a:picLocks noChangeAspect="1" noChangeArrowheads="1"/>
          </p:cNvPicPr>
          <p:nvPr/>
        </p:nvPicPr>
        <p:blipFill>
          <a:blip r:embed="rId9" cstate="email"/>
          <a:srcRect/>
          <a:stretch>
            <a:fillRect/>
          </a:stretch>
        </p:blipFill>
        <p:spPr bwMode="auto">
          <a:xfrm>
            <a:off x="15752804" y="4053197"/>
            <a:ext cx="2389996" cy="2707764"/>
          </a:xfrm>
          <a:prstGeom prst="rect">
            <a:avLst/>
          </a:prstGeom>
          <a:noFill/>
          <a:ln w="9525">
            <a:noFill/>
            <a:miter lim="800000"/>
            <a:headEnd/>
            <a:tailEnd/>
          </a:ln>
        </p:spPr>
      </p:pic>
      <p:pic>
        <p:nvPicPr>
          <p:cNvPr id="16" name="Picture 15"/>
          <p:cNvPicPr>
            <a:picLocks noChangeAspect="1"/>
          </p:cNvPicPr>
          <p:nvPr/>
        </p:nvPicPr>
        <p:blipFill rotWithShape="1">
          <a:blip r:embed="rId10"/>
          <a:srcRect l="18327" t="21560" r="67135" b="12117"/>
          <a:stretch/>
        </p:blipFill>
        <p:spPr>
          <a:xfrm>
            <a:off x="15230238" y="5022492"/>
            <a:ext cx="2446720" cy="2978498"/>
          </a:xfrm>
          <a:prstGeom prst="rect">
            <a:avLst/>
          </a:prstGeom>
          <a:ln>
            <a:solidFill>
              <a:schemeClr val="tx1"/>
            </a:solidFill>
          </a:ln>
        </p:spPr>
      </p:pic>
      <p:pic>
        <p:nvPicPr>
          <p:cNvPr id="17" name="Picture 16"/>
          <p:cNvPicPr>
            <a:picLocks noChangeAspect="1"/>
          </p:cNvPicPr>
          <p:nvPr/>
        </p:nvPicPr>
        <p:blipFill rotWithShape="1">
          <a:blip r:embed="rId11"/>
          <a:srcRect l="54166" t="10001" r="26042" b="8666"/>
          <a:stretch/>
        </p:blipFill>
        <p:spPr>
          <a:xfrm>
            <a:off x="14241795" y="6168495"/>
            <a:ext cx="2562870" cy="3200708"/>
          </a:xfrm>
          <a:prstGeom prst="rect">
            <a:avLst/>
          </a:prstGeom>
          <a:ln>
            <a:solidFill>
              <a:schemeClr val="tx1"/>
            </a:solidFill>
          </a:ln>
        </p:spPr>
      </p:pic>
      <p:pic>
        <p:nvPicPr>
          <p:cNvPr id="19" name="Picture 18"/>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3154812" y="7872119"/>
            <a:ext cx="2597992" cy="3091772"/>
          </a:xfrm>
          <a:prstGeom prst="rect">
            <a:avLst/>
          </a:prstGeom>
          <a:ln>
            <a:solidFill>
              <a:schemeClr val="tx1"/>
            </a:solidFill>
          </a:ln>
        </p:spPr>
      </p:pic>
      <p:pic>
        <p:nvPicPr>
          <p:cNvPr id="2" name="Picture 1"/>
          <p:cNvPicPr>
            <a:picLocks noChangeAspect="1"/>
          </p:cNvPicPr>
          <p:nvPr/>
        </p:nvPicPr>
        <p:blipFill rotWithShape="1">
          <a:blip r:embed="rId13"/>
          <a:srcRect l="66667" t="15334" r="17083" b="19097"/>
          <a:stretch/>
        </p:blipFill>
        <p:spPr>
          <a:xfrm>
            <a:off x="17441051" y="6621226"/>
            <a:ext cx="2983438" cy="3620166"/>
          </a:xfrm>
          <a:prstGeom prst="rect">
            <a:avLst/>
          </a:prstGeom>
          <a:ln>
            <a:solidFill>
              <a:schemeClr val="tx1"/>
            </a:solidFill>
          </a:ln>
        </p:spPr>
      </p:pic>
    </p:spTree>
    <p:extLst>
      <p:ext uri="{BB962C8B-B14F-4D97-AF65-F5344CB8AC3E}">
        <p14:creationId xmlns:p14="http://schemas.microsoft.com/office/powerpoint/2010/main" val="3666056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ix Pillars_2014_PPT.jpg"/>
          <p:cNvPicPr>
            <a:picLocks noChangeAspect="1"/>
          </p:cNvPicPr>
          <p:nvPr/>
        </p:nvPicPr>
        <p:blipFill rotWithShape="1">
          <a:blip r:embed="rId3" cstate="screen">
            <a:extLst>
              <a:ext uri="{28A0092B-C50C-407E-A947-70E740481C1C}">
                <a14:useLocalDpi xmlns:a14="http://schemas.microsoft.com/office/drawing/2010/main"/>
              </a:ext>
            </a:extLst>
          </a:blip>
          <a:srcRect l="5496" t="4729" r="6073" b="8188"/>
          <a:stretch/>
        </p:blipFill>
        <p:spPr>
          <a:xfrm>
            <a:off x="8139478" y="2385638"/>
            <a:ext cx="15564462" cy="10265200"/>
          </a:xfrm>
          <a:prstGeom prst="rect">
            <a:avLst/>
          </a:prstGeom>
          <a:effectLst>
            <a:outerShdw blurRad="673100" dist="114300" dir="2700000" algn="tl" rotWithShape="0">
              <a:prstClr val="black">
                <a:alpha val="40000"/>
              </a:prstClr>
            </a:outerShdw>
          </a:effectLst>
        </p:spPr>
      </p:pic>
      <p:sp>
        <p:nvSpPr>
          <p:cNvPr id="8" name="Title 1"/>
          <p:cNvSpPr txBox="1">
            <a:spLocks/>
          </p:cNvSpPr>
          <p:nvPr/>
        </p:nvSpPr>
        <p:spPr>
          <a:xfrm>
            <a:off x="1080008" y="6163173"/>
            <a:ext cx="6181344" cy="2151330"/>
          </a:xfrm>
          <a:prstGeom prst="rect">
            <a:avLst/>
          </a:prstGeom>
        </p:spPr>
        <p:txBody>
          <a:bodyPr vert="horz" lIns="182880" tIns="91440" rIns="182880" bIns="91440" rtlCol="0" anchor="ctr">
            <a:noAutofit/>
          </a:bodyPr>
          <a:lstStyle/>
          <a:p>
            <a:pPr algn="ctr">
              <a:spcBef>
                <a:spcPct val="0"/>
              </a:spcBef>
              <a:defRPr/>
            </a:pPr>
            <a:r>
              <a:rPr lang="en-US" sz="8000" b="1" i="1" dirty="0">
                <a:solidFill>
                  <a:srgbClr val="002F6D"/>
                </a:solidFill>
                <a:cs typeface="Arial" panose="020B0604020202020204" pitchFamily="34" charset="0"/>
              </a:rPr>
              <a:t>“</a:t>
            </a:r>
            <a:r>
              <a:rPr lang="en-US" sz="7000" b="1" i="1" dirty="0">
                <a:solidFill>
                  <a:srgbClr val="002F6D"/>
                </a:solidFill>
                <a:cs typeface="Arial" panose="020B0604020202020204" pitchFamily="34" charset="0"/>
              </a:rPr>
              <a:t>We must plan better for the next 6 million Floridians </a:t>
            </a:r>
          </a:p>
          <a:p>
            <a:pPr algn="ctr">
              <a:spcBef>
                <a:spcPct val="0"/>
              </a:spcBef>
              <a:defRPr/>
            </a:pPr>
            <a:r>
              <a:rPr lang="en-US" sz="7000" b="1" i="1" dirty="0">
                <a:solidFill>
                  <a:srgbClr val="002F6D"/>
                </a:solidFill>
                <a:cs typeface="Arial" panose="020B0604020202020204" pitchFamily="34" charset="0"/>
              </a:rPr>
              <a:t>than we did for the last </a:t>
            </a:r>
          </a:p>
          <a:p>
            <a:pPr algn="ctr">
              <a:spcBef>
                <a:spcPct val="0"/>
              </a:spcBef>
              <a:defRPr/>
            </a:pPr>
            <a:r>
              <a:rPr lang="en-US" sz="7000" b="1" i="1" dirty="0">
                <a:solidFill>
                  <a:srgbClr val="002F6D"/>
                </a:solidFill>
                <a:cs typeface="Arial" panose="020B0604020202020204" pitchFamily="34" charset="0"/>
              </a:rPr>
              <a:t>6 million”</a:t>
            </a:r>
          </a:p>
        </p:txBody>
      </p:sp>
      <p:sp>
        <p:nvSpPr>
          <p:cNvPr id="4" name="Title 1"/>
          <p:cNvSpPr txBox="1">
            <a:spLocks/>
          </p:cNvSpPr>
          <p:nvPr/>
        </p:nvSpPr>
        <p:spPr>
          <a:xfrm>
            <a:off x="6178162" y="576971"/>
            <a:ext cx="9743547" cy="1131591"/>
          </a:xfrm>
          <a:prstGeom prst="rect">
            <a:avLst/>
          </a:prstGeom>
        </p:spPr>
        <p:txBody>
          <a:bodyPr vert="horz" lIns="182832" tIns="91416" rIns="182832" bIns="914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828343"/>
            <a:r>
              <a:rPr lang="en-US" sz="8798" dirty="0">
                <a:solidFill>
                  <a:srgbClr val="737572"/>
                </a:solidFill>
              </a:rPr>
              <a:t>One Voice</a:t>
            </a:r>
          </a:p>
        </p:txBody>
      </p:sp>
    </p:spTree>
    <p:extLst>
      <p:ext uri="{BB962C8B-B14F-4D97-AF65-F5344CB8AC3E}">
        <p14:creationId xmlns:p14="http://schemas.microsoft.com/office/powerpoint/2010/main" val="3387907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24377650" cy="419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dirty="0">
              <a:solidFill>
                <a:prstClr val="white"/>
              </a:solidFill>
            </a:endParaRPr>
          </a:p>
        </p:txBody>
      </p:sp>
      <p:sp>
        <p:nvSpPr>
          <p:cNvPr id="3" name="Title 1"/>
          <p:cNvSpPr txBox="1">
            <a:spLocks/>
          </p:cNvSpPr>
          <p:nvPr/>
        </p:nvSpPr>
        <p:spPr>
          <a:xfrm>
            <a:off x="5501627" y="10759500"/>
            <a:ext cx="13106400" cy="2133600"/>
          </a:xfrm>
          <a:prstGeom prst="rect">
            <a:avLst/>
          </a:prstGeom>
        </p:spPr>
        <p:txBody>
          <a:bodyPr vert="horz" lIns="182880" tIns="91440" rIns="182880" bIns="91440" rtlCol="0" anchor="ctr">
            <a:normAutofit/>
          </a:bodyPr>
          <a:lstStyle/>
          <a:p>
            <a:pPr algn="ctr" defTabSz="1828800">
              <a:spcBef>
                <a:spcPct val="0"/>
              </a:spcBef>
              <a:defRPr/>
            </a:pPr>
            <a:r>
              <a:rPr lang="en-US" sz="7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Florida2030.org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299722" y="312196"/>
            <a:ext cx="13833590" cy="3508324"/>
          </a:xfrm>
          <a:prstGeom prst="rect">
            <a:avLst/>
          </a:prstGeom>
        </p:spPr>
      </p:pic>
      <p:sp>
        <p:nvSpPr>
          <p:cNvPr id="16" name="TextBox 15"/>
          <p:cNvSpPr txBox="1"/>
          <p:nvPr/>
        </p:nvSpPr>
        <p:spPr>
          <a:xfrm>
            <a:off x="4153743" y="4759873"/>
            <a:ext cx="15805457" cy="6350456"/>
          </a:xfrm>
          <a:prstGeom prst="rect">
            <a:avLst/>
          </a:prstGeom>
          <a:noFill/>
        </p:spPr>
        <p:txBody>
          <a:bodyPr wrap="square" rtlCol="0">
            <a:spAutoFit/>
          </a:bodyPr>
          <a:lstStyle/>
          <a:p>
            <a:pPr marL="228600" indent="-228600" algn="ctr">
              <a:spcAft>
                <a:spcPts val="1400"/>
              </a:spcAft>
            </a:pPr>
            <a:r>
              <a:rPr lang="en-US" sz="80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a:t>
            </a:r>
            <a:r>
              <a:rPr lang="en-US" sz="8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Years</a:t>
            </a:r>
          </a:p>
          <a:p>
            <a:pPr marL="228600" indent="-228600" algn="ctr">
              <a:spcAft>
                <a:spcPts val="1400"/>
              </a:spcAft>
            </a:pPr>
            <a:r>
              <a:rPr lang="en-US" sz="80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r>
              <a:rPr lang="en-US" sz="8000" b="1" dirty="0">
                <a:solidFill>
                  <a:srgbClr val="73757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8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Pillars</a:t>
            </a:r>
          </a:p>
          <a:p>
            <a:pPr marL="228600" indent="-228600" algn="ctr">
              <a:spcAft>
                <a:spcPts val="1400"/>
              </a:spcAft>
            </a:pPr>
            <a:r>
              <a:rPr lang="en-US" sz="80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10,000+ </a:t>
            </a:r>
            <a:r>
              <a:rPr lang="en-US" sz="8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Floridians</a:t>
            </a:r>
          </a:p>
          <a:p>
            <a:pPr marL="228600" indent="-228600" algn="ctr">
              <a:spcAft>
                <a:spcPts val="1400"/>
              </a:spcAft>
            </a:pP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28600" indent="-228600" algn="ctr">
              <a:spcAft>
                <a:spcPts val="1400"/>
              </a:spcAft>
            </a:pPr>
            <a:r>
              <a:rPr lang="en-US" sz="80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n-US" sz="8000" b="1" dirty="0">
                <a:solidFill>
                  <a:srgbClr val="73757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8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a:t>
            </a:r>
          </a:p>
        </p:txBody>
      </p:sp>
    </p:spTree>
    <p:extLst>
      <p:ext uri="{BB962C8B-B14F-4D97-AF65-F5344CB8AC3E}">
        <p14:creationId xmlns:p14="http://schemas.microsoft.com/office/powerpoint/2010/main" val="1178744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nvPr>
        </p:nvGraphicFramePr>
        <p:xfrm>
          <a:off x="1512888" y="1681162"/>
          <a:ext cx="21188799" cy="1032886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1675964" y="464778"/>
            <a:ext cx="21025723" cy="2651126"/>
          </a:xfrm>
        </p:spPr>
        <p:txBody>
          <a:bodyPr/>
          <a:lstStyle/>
          <a:p>
            <a:r>
              <a:rPr lang="en-US" dirty="0"/>
              <a:t>Globally Competitive?</a:t>
            </a:r>
          </a:p>
        </p:txBody>
      </p:sp>
      <p:sp>
        <p:nvSpPr>
          <p:cNvPr id="10" name="Left-Right Arrow 9"/>
          <p:cNvSpPr/>
          <p:nvPr/>
        </p:nvSpPr>
        <p:spPr>
          <a:xfrm>
            <a:off x="5220770" y="6424440"/>
            <a:ext cx="13906702" cy="1528600"/>
          </a:xfrm>
          <a:prstGeom prst="leftRightArrow">
            <a:avLst>
              <a:gd name="adj1" fmla="val 60256"/>
              <a:gd name="adj2" fmla="val 5000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prstClr val="white"/>
              </a:solidFill>
              <a:latin typeface="Arial" panose="020B0604020202020204" pitchFamily="34" charset="0"/>
              <a:cs typeface="Arial" panose="020B0604020202020204" pitchFamily="34" charset="0"/>
            </a:endParaRPr>
          </a:p>
        </p:txBody>
      </p:sp>
      <p:sp>
        <p:nvSpPr>
          <p:cNvPr id="9" name="TextBox 8"/>
          <p:cNvSpPr txBox="1"/>
          <p:nvPr/>
        </p:nvSpPr>
        <p:spPr>
          <a:xfrm>
            <a:off x="5603977" y="6817615"/>
            <a:ext cx="3853940" cy="830997"/>
          </a:xfrm>
          <a:prstGeom prst="rect">
            <a:avLst/>
          </a:prstGeom>
          <a:noFill/>
        </p:spPr>
        <p:txBody>
          <a:bodyPr wrap="none" rtlCol="0">
            <a:spAutoFit/>
          </a:bodyPr>
          <a:lstStyle/>
          <a:p>
            <a:r>
              <a:rPr lang="en-US" sz="4800" b="1" dirty="0">
                <a:solidFill>
                  <a:srgbClr val="384B73"/>
                </a:solidFill>
                <a:latin typeface="Arial" panose="020B0604020202020204" pitchFamily="34" charset="0"/>
                <a:cs typeface="Arial" panose="020B0604020202020204" pitchFamily="34" charset="0"/>
              </a:rPr>
              <a:t>#25 in 2030?</a:t>
            </a:r>
          </a:p>
        </p:txBody>
      </p:sp>
      <p:sp>
        <p:nvSpPr>
          <p:cNvPr id="4" name="TextBox 3"/>
          <p:cNvSpPr txBox="1"/>
          <p:nvPr/>
        </p:nvSpPr>
        <p:spPr>
          <a:xfrm>
            <a:off x="7633874" y="2914596"/>
            <a:ext cx="9142568" cy="1754326"/>
          </a:xfrm>
          <a:prstGeom prst="rect">
            <a:avLst/>
          </a:prstGeom>
          <a:noFill/>
        </p:spPr>
        <p:txBody>
          <a:bodyPr wrap="square" rtlCol="0">
            <a:spAutoFit/>
          </a:bodyPr>
          <a:lstStyle/>
          <a:p>
            <a:pPr algn="ctr"/>
            <a:r>
              <a:rPr lang="en-US" sz="5400" b="1" i="1" dirty="0">
                <a:solidFill>
                  <a:srgbClr val="FF8021"/>
                </a:solidFill>
              </a:rPr>
              <a:t>Florida’s economy is </a:t>
            </a:r>
            <a:br>
              <a:rPr lang="en-US" sz="5400" b="1" i="1" dirty="0">
                <a:solidFill>
                  <a:srgbClr val="FF8021"/>
                </a:solidFill>
              </a:rPr>
            </a:br>
            <a:r>
              <a:rPr lang="en-US" sz="5400" b="1" i="1" dirty="0">
                <a:solidFill>
                  <a:srgbClr val="FF8021"/>
                </a:solidFill>
              </a:rPr>
              <a:t>16th largest in the world today</a:t>
            </a:r>
          </a:p>
        </p:txBody>
      </p:sp>
      <p:sp>
        <p:nvSpPr>
          <p:cNvPr id="5" name="TextBox 4"/>
          <p:cNvSpPr txBox="1"/>
          <p:nvPr/>
        </p:nvSpPr>
        <p:spPr>
          <a:xfrm>
            <a:off x="14660641" y="6752299"/>
            <a:ext cx="3853940" cy="830997"/>
          </a:xfrm>
          <a:prstGeom prst="rect">
            <a:avLst/>
          </a:prstGeom>
          <a:noFill/>
        </p:spPr>
        <p:txBody>
          <a:bodyPr wrap="none" rtlCol="0">
            <a:spAutoFit/>
          </a:bodyPr>
          <a:lstStyle/>
          <a:p>
            <a:r>
              <a:rPr lang="en-US" sz="4800" b="1" dirty="0">
                <a:solidFill>
                  <a:srgbClr val="384B73"/>
                </a:solidFill>
                <a:latin typeface="Arial" panose="020B0604020202020204" pitchFamily="34" charset="0"/>
                <a:cs typeface="Arial" panose="020B0604020202020204" pitchFamily="34" charset="0"/>
              </a:rPr>
              <a:t>#10 in 2030?</a:t>
            </a:r>
          </a:p>
        </p:txBody>
      </p:sp>
      <p:sp>
        <p:nvSpPr>
          <p:cNvPr id="15" name="Rectangle 14"/>
          <p:cNvSpPr/>
          <p:nvPr/>
        </p:nvSpPr>
        <p:spPr>
          <a:xfrm>
            <a:off x="4965070" y="12818238"/>
            <a:ext cx="11307582" cy="400110"/>
          </a:xfrm>
          <a:prstGeom prst="rect">
            <a:avLst/>
          </a:prstGeom>
        </p:spPr>
        <p:txBody>
          <a:bodyPr wrap="square">
            <a:spAutoFit/>
          </a:bodyPr>
          <a:lstStyle/>
          <a:p>
            <a:r>
              <a:rPr lang="en-US" sz="2000" dirty="0">
                <a:latin typeface="Arial Narrow" panose="020B0606020202030204" pitchFamily="34" charset="0"/>
                <a:cs typeface="Arial" panose="020B0604020202020204" pitchFamily="34" charset="0"/>
              </a:rPr>
              <a:t>Source:  World Bank, 2015</a:t>
            </a:r>
          </a:p>
        </p:txBody>
      </p:sp>
      <p:sp>
        <p:nvSpPr>
          <p:cNvPr id="11" name="TextBox 10"/>
          <p:cNvSpPr txBox="1"/>
          <p:nvPr/>
        </p:nvSpPr>
        <p:spPr>
          <a:xfrm>
            <a:off x="11155718" y="8482915"/>
            <a:ext cx="2066591" cy="1446550"/>
          </a:xfrm>
          <a:prstGeom prst="rect">
            <a:avLst/>
          </a:prstGeom>
          <a:noFill/>
        </p:spPr>
        <p:txBody>
          <a:bodyPr wrap="none" rtlCol="0">
            <a:spAutoFit/>
          </a:bodyPr>
          <a:lstStyle/>
          <a:p>
            <a:pPr algn="ctr"/>
            <a:r>
              <a:rPr lang="en-US" sz="4400" b="1" dirty="0">
                <a:solidFill>
                  <a:srgbClr val="000000"/>
                </a:solidFill>
                <a:latin typeface="Arial" panose="020B0604020202020204" pitchFamily="34" charset="0"/>
                <a:cs typeface="Arial" panose="020B0604020202020204" pitchFamily="34" charset="0"/>
              </a:rPr>
              <a:t>Florida</a:t>
            </a:r>
          </a:p>
          <a:p>
            <a:pPr algn="ctr"/>
            <a:r>
              <a:rPr lang="en-US" sz="4400" b="1" dirty="0">
                <a:solidFill>
                  <a:srgbClr val="000000"/>
                </a:solidFill>
                <a:latin typeface="Arial" panose="020B0604020202020204" pitchFamily="34" charset="0"/>
                <a:cs typeface="Arial" panose="020B0604020202020204" pitchFamily="34" charset="0"/>
              </a:rPr>
              <a:t>#16</a:t>
            </a:r>
          </a:p>
        </p:txBody>
      </p:sp>
    </p:spTree>
    <p:extLst>
      <p:ext uri="{BB962C8B-B14F-4D97-AF65-F5344CB8AC3E}">
        <p14:creationId xmlns:p14="http://schemas.microsoft.com/office/powerpoint/2010/main" val="228769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hart 24"/>
          <p:cNvGraphicFramePr>
            <a:graphicFrameLocks/>
          </p:cNvGraphicFramePr>
          <p:nvPr>
            <p:extLst/>
          </p:nvPr>
        </p:nvGraphicFramePr>
        <p:xfrm>
          <a:off x="1652014" y="1463040"/>
          <a:ext cx="21166712" cy="10923772"/>
        </p:xfrm>
        <a:graphic>
          <a:graphicData uri="http://schemas.openxmlformats.org/drawingml/2006/chart">
            <c:chart xmlns:c="http://schemas.openxmlformats.org/drawingml/2006/chart" xmlns:r="http://schemas.openxmlformats.org/officeDocument/2006/relationships" r:id="rId4"/>
          </a:graphicData>
        </a:graphic>
      </p:graphicFrame>
      <p:sp>
        <p:nvSpPr>
          <p:cNvPr id="213" name="Rectangle 212"/>
          <p:cNvSpPr/>
          <p:nvPr/>
        </p:nvSpPr>
        <p:spPr>
          <a:xfrm>
            <a:off x="5690836" y="2752576"/>
            <a:ext cx="12846993" cy="954107"/>
          </a:xfrm>
          <a:prstGeom prst="rect">
            <a:avLst/>
          </a:prstGeom>
        </p:spPr>
        <p:txBody>
          <a:bodyPr wrap="square">
            <a:spAutoFit/>
          </a:bodyPr>
          <a:lstStyle/>
          <a:p>
            <a:pPr algn="ctr"/>
            <a:r>
              <a:rPr lang="en-US" sz="5600" b="1" i="1" dirty="0">
                <a:solidFill>
                  <a:srgbClr val="FF8021"/>
                </a:solidFill>
              </a:rPr>
              <a:t>Global Income Inequality Index</a:t>
            </a:r>
          </a:p>
        </p:txBody>
      </p:sp>
      <p:sp>
        <p:nvSpPr>
          <p:cNvPr id="2" name="Rectangle 1"/>
          <p:cNvSpPr/>
          <p:nvPr/>
        </p:nvSpPr>
        <p:spPr>
          <a:xfrm>
            <a:off x="17142547" y="3216763"/>
            <a:ext cx="1952779" cy="830997"/>
          </a:xfrm>
          <a:prstGeom prst="rect">
            <a:avLst/>
          </a:prstGeom>
        </p:spPr>
        <p:txBody>
          <a:bodyPr wrap="none">
            <a:spAutoFit/>
          </a:bodyPr>
          <a:lstStyle/>
          <a:p>
            <a:r>
              <a:rPr lang="en-US" sz="4800" b="1" dirty="0">
                <a:solidFill>
                  <a:schemeClr val="accent5"/>
                </a:solidFill>
                <a:cs typeface="Arial" panose="020B0604020202020204" pitchFamily="34" charset="0"/>
              </a:rPr>
              <a:t>Florida</a:t>
            </a:r>
          </a:p>
        </p:txBody>
      </p:sp>
      <p:sp>
        <p:nvSpPr>
          <p:cNvPr id="212" name="Rectangle 211"/>
          <p:cNvSpPr/>
          <p:nvPr/>
        </p:nvSpPr>
        <p:spPr>
          <a:xfrm>
            <a:off x="12588653" y="4227381"/>
            <a:ext cx="1201163" cy="830997"/>
          </a:xfrm>
          <a:prstGeom prst="rect">
            <a:avLst/>
          </a:prstGeom>
        </p:spPr>
        <p:txBody>
          <a:bodyPr wrap="none">
            <a:spAutoFit/>
          </a:bodyPr>
          <a:lstStyle/>
          <a:p>
            <a:r>
              <a:rPr lang="en-US" sz="4800" b="1" dirty="0">
                <a:solidFill>
                  <a:schemeClr val="accent1"/>
                </a:solidFill>
                <a:cs typeface="Arial" panose="020B0604020202020204" pitchFamily="34" charset="0"/>
              </a:rPr>
              <a:t>U.S.</a:t>
            </a:r>
          </a:p>
        </p:txBody>
      </p:sp>
      <p:sp>
        <p:nvSpPr>
          <p:cNvPr id="3" name="Title 2"/>
          <p:cNvSpPr>
            <a:spLocks noGrp="1"/>
          </p:cNvSpPr>
          <p:nvPr>
            <p:ph type="title"/>
          </p:nvPr>
        </p:nvSpPr>
        <p:spPr/>
        <p:txBody>
          <a:bodyPr/>
          <a:lstStyle/>
          <a:p>
            <a:r>
              <a:rPr lang="en-US" dirty="0"/>
              <a:t>Prosperity for All?</a:t>
            </a:r>
          </a:p>
        </p:txBody>
      </p:sp>
      <p:sp>
        <p:nvSpPr>
          <p:cNvPr id="8" name="TextBox 7"/>
          <p:cNvSpPr txBox="1"/>
          <p:nvPr/>
        </p:nvSpPr>
        <p:spPr>
          <a:xfrm>
            <a:off x="5086986" y="12824086"/>
            <a:ext cx="15401046" cy="400110"/>
          </a:xfrm>
          <a:prstGeom prst="rect">
            <a:avLst/>
          </a:prstGeom>
          <a:noFill/>
        </p:spPr>
        <p:txBody>
          <a:bodyPr wrap="square" rtlCol="0">
            <a:spAutoFit/>
          </a:bodyPr>
          <a:lstStyle>
            <a:defPPr>
              <a:defRPr lang="en-US"/>
            </a:defPPr>
            <a:lvl1pPr>
              <a:spcBef>
                <a:spcPct val="50000"/>
              </a:spcBef>
              <a:defRPr sz="900" i="1">
                <a:solidFill>
                  <a:srgbClr val="808080"/>
                </a:solidFill>
              </a:defRPr>
            </a:lvl1pPr>
          </a:lstStyle>
          <a:p>
            <a:r>
              <a:rPr lang="en-US" sz="2000" i="0" dirty="0">
                <a:solidFill>
                  <a:schemeClr val="tx1"/>
                </a:solidFill>
                <a:latin typeface="Arial Narrow" panose="020B0606020202030204" pitchFamily="34" charset="0"/>
                <a:cs typeface="Arial" panose="020B0604020202020204" pitchFamily="34" charset="0"/>
              </a:rPr>
              <a:t>Source: American Community Survey | World Bank Indicators</a:t>
            </a:r>
          </a:p>
        </p:txBody>
      </p:sp>
      <p:sp>
        <p:nvSpPr>
          <p:cNvPr id="11" name="Left-Right Arrow 10"/>
          <p:cNvSpPr/>
          <p:nvPr/>
        </p:nvSpPr>
        <p:spPr>
          <a:xfrm>
            <a:off x="5890171" y="7284720"/>
            <a:ext cx="14415246" cy="1484645"/>
          </a:xfrm>
          <a:prstGeom prst="leftRightArrow">
            <a:avLst>
              <a:gd name="adj1" fmla="val 69672"/>
              <a:gd name="adj2" fmla="val 95531"/>
            </a:avLst>
          </a:prstGeom>
          <a:gradFill flip="none" rotWithShape="1">
            <a:gsLst>
              <a:gs pos="55000">
                <a:schemeClr val="tx2">
                  <a:lumMod val="60000"/>
                  <a:lumOff val="40000"/>
                </a:schemeClr>
              </a:gs>
              <a:gs pos="0">
                <a:schemeClr val="tx2"/>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12" name="Rectangle 11"/>
          <p:cNvSpPr/>
          <p:nvPr/>
        </p:nvSpPr>
        <p:spPr>
          <a:xfrm>
            <a:off x="7106237" y="7590814"/>
            <a:ext cx="2967230" cy="769441"/>
          </a:xfrm>
          <a:prstGeom prst="rect">
            <a:avLst/>
          </a:prstGeom>
        </p:spPr>
        <p:txBody>
          <a:bodyPr wrap="square">
            <a:spAutoFit/>
          </a:bodyPr>
          <a:lstStyle/>
          <a:p>
            <a:pPr algn="ctr"/>
            <a:r>
              <a:rPr lang="en-US" sz="4400" b="1" dirty="0">
                <a:solidFill>
                  <a:schemeClr val="bg1"/>
                </a:solidFill>
                <a:effectLst>
                  <a:outerShdw blurRad="50800" dist="38100" dir="2700000" algn="tl" rotWithShape="0">
                    <a:prstClr val="black">
                      <a:alpha val="40000"/>
                    </a:prstClr>
                  </a:outerShdw>
                </a:effectLst>
                <a:latin typeface="+mj-lt"/>
                <a:cs typeface="Arial" panose="020B0604020202020204" pitchFamily="34" charset="0"/>
              </a:rPr>
              <a:t>More Equal </a:t>
            </a:r>
          </a:p>
        </p:txBody>
      </p:sp>
      <p:sp>
        <p:nvSpPr>
          <p:cNvPr id="13" name="Rectangle 12"/>
          <p:cNvSpPr/>
          <p:nvPr/>
        </p:nvSpPr>
        <p:spPr>
          <a:xfrm>
            <a:off x="16300042" y="7594853"/>
            <a:ext cx="2967230" cy="769441"/>
          </a:xfrm>
          <a:prstGeom prst="rect">
            <a:avLst/>
          </a:prstGeom>
        </p:spPr>
        <p:txBody>
          <a:bodyPr wrap="square">
            <a:spAutoFit/>
          </a:bodyPr>
          <a:lstStyle/>
          <a:p>
            <a:pPr algn="ctr"/>
            <a:r>
              <a:rPr lang="en-US" sz="4400" b="1" dirty="0">
                <a:solidFill>
                  <a:schemeClr val="bg1"/>
                </a:solidFill>
                <a:effectLst>
                  <a:outerShdw blurRad="50800" dist="38100" dir="2700000" algn="tl" rotWithShape="0">
                    <a:prstClr val="black">
                      <a:alpha val="40000"/>
                    </a:prstClr>
                  </a:outerShdw>
                </a:effectLst>
                <a:latin typeface="+mj-lt"/>
                <a:cs typeface="Arial" panose="020B0604020202020204" pitchFamily="34" charset="0"/>
              </a:rPr>
              <a:t>Less Equal </a:t>
            </a:r>
          </a:p>
        </p:txBody>
      </p:sp>
    </p:spTree>
    <p:custDataLst>
      <p:tags r:id="rId1"/>
    </p:custDataLst>
    <p:extLst>
      <p:ext uri="{BB962C8B-B14F-4D97-AF65-F5344CB8AC3E}">
        <p14:creationId xmlns:p14="http://schemas.microsoft.com/office/powerpoint/2010/main" val="2651794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Drivers of the Future</a:t>
            </a:r>
          </a:p>
        </p:txBody>
      </p:sp>
      <p:sp>
        <p:nvSpPr>
          <p:cNvPr id="4" name="Slide Number Placeholder 3"/>
          <p:cNvSpPr>
            <a:spLocks noGrp="1"/>
          </p:cNvSpPr>
          <p:nvPr>
            <p:ph type="sldNum" sz="quarter" idx="12"/>
          </p:nvPr>
        </p:nvSpPr>
        <p:spPr/>
        <p:txBody>
          <a:bodyPr/>
          <a:lstStyle/>
          <a:p>
            <a:fld id="{48F63A3B-78C7-47BE-AE5E-E10140E04643}" type="slidenum">
              <a:rPr lang="en-US" smtClean="0"/>
              <a:t>7</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7318"/>
          <a:stretch/>
        </p:blipFill>
        <p:spPr bwMode="auto">
          <a:xfrm>
            <a:off x="3044825" y="3381377"/>
            <a:ext cx="18288000" cy="812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1722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13911" r="13166"/>
          <a:stretch/>
        </p:blipFill>
        <p:spPr>
          <a:xfrm>
            <a:off x="8553425" y="196397"/>
            <a:ext cx="14148262" cy="12677856"/>
          </a:xfrm>
          <a:prstGeom prst="rect">
            <a:avLst/>
          </a:prstGeom>
        </p:spPr>
      </p:pic>
      <p:sp>
        <p:nvSpPr>
          <p:cNvPr id="4" name="TextBox 3"/>
          <p:cNvSpPr txBox="1"/>
          <p:nvPr/>
        </p:nvSpPr>
        <p:spPr>
          <a:xfrm>
            <a:off x="1284250" y="1055894"/>
            <a:ext cx="5427063" cy="4789003"/>
          </a:xfrm>
          <a:prstGeom prst="rect">
            <a:avLst/>
          </a:prstGeom>
          <a:noFill/>
        </p:spPr>
        <p:txBody>
          <a:bodyPr wrap="none" rtlCol="0">
            <a:spAutoFit/>
          </a:bodyPr>
          <a:lstStyle/>
          <a:p>
            <a:pPr algn="ctr">
              <a:lnSpc>
                <a:spcPct val="70000"/>
              </a:lnSpc>
            </a:pPr>
            <a:r>
              <a:rPr lang="en-US" sz="9600" b="1" dirty="0">
                <a:ln w="12700">
                  <a:solidFill>
                    <a:srgbClr val="0B6BAF"/>
                  </a:solidFill>
                  <a:prstDash val="solid"/>
                </a:ln>
                <a:pattFill prst="pct50">
                  <a:fgClr>
                    <a:srgbClr val="92D050"/>
                  </a:fgClr>
                  <a:bgClr>
                    <a:srgbClr val="0B6BAF">
                      <a:lumMod val="20000"/>
                      <a:lumOff val="80000"/>
                    </a:srgbClr>
                  </a:bgClr>
                </a:pattFill>
                <a:effectLst>
                  <a:outerShdw dist="38100" dir="2640000" algn="bl" rotWithShape="0">
                    <a:srgbClr val="0B6BAF"/>
                  </a:outerShdw>
                </a:effectLst>
              </a:rPr>
              <a:t>While</a:t>
            </a:r>
          </a:p>
          <a:p>
            <a:pPr algn="ctr">
              <a:lnSpc>
                <a:spcPct val="70000"/>
              </a:lnSpc>
            </a:pPr>
            <a:endParaRPr lang="en-US" sz="4500" b="1" dirty="0">
              <a:ln w="12700">
                <a:solidFill>
                  <a:srgbClr val="0B6BAF"/>
                </a:solidFill>
                <a:prstDash val="solid"/>
              </a:ln>
              <a:pattFill prst="pct50">
                <a:fgClr>
                  <a:srgbClr val="92D050"/>
                </a:fgClr>
                <a:bgClr>
                  <a:srgbClr val="0B6BAF">
                    <a:lumMod val="20000"/>
                    <a:lumOff val="80000"/>
                  </a:srgbClr>
                </a:bgClr>
              </a:pattFill>
              <a:effectLst>
                <a:outerShdw dist="38100" dir="2640000" algn="bl" rotWithShape="0">
                  <a:srgbClr val="0B6BAF"/>
                </a:outerShdw>
              </a:effectLst>
            </a:endParaRPr>
          </a:p>
          <a:p>
            <a:pPr algn="ctr">
              <a:lnSpc>
                <a:spcPct val="70000"/>
              </a:lnSpc>
            </a:pPr>
            <a:r>
              <a:rPr lang="en-US" sz="19900" b="1" dirty="0">
                <a:ln w="12700">
                  <a:solidFill>
                    <a:srgbClr val="0B6BAF"/>
                  </a:solidFill>
                  <a:prstDash val="solid"/>
                </a:ln>
                <a:pattFill prst="pct50">
                  <a:fgClr>
                    <a:srgbClr val="92D050"/>
                  </a:fgClr>
                  <a:bgClr>
                    <a:srgbClr val="0B6BAF">
                      <a:lumMod val="20000"/>
                      <a:lumOff val="80000"/>
                    </a:srgbClr>
                  </a:bgClr>
                </a:pattFill>
                <a:effectLst>
                  <a:outerShdw dist="38100" dir="2640000" algn="bl" rotWithShape="0">
                    <a:srgbClr val="0B6BAF"/>
                  </a:outerShdw>
                </a:effectLst>
              </a:rPr>
              <a:t>87% </a:t>
            </a:r>
          </a:p>
          <a:p>
            <a:pPr algn="ctr">
              <a:lnSpc>
                <a:spcPct val="70000"/>
              </a:lnSpc>
            </a:pPr>
            <a:r>
              <a:rPr lang="en-US" sz="9600" b="1" dirty="0">
                <a:ln w="12700">
                  <a:solidFill>
                    <a:srgbClr val="0B6BAF"/>
                  </a:solidFill>
                  <a:prstDash val="solid"/>
                </a:ln>
                <a:pattFill prst="pct50">
                  <a:fgClr>
                    <a:srgbClr val="92D050"/>
                  </a:fgClr>
                  <a:bgClr>
                    <a:srgbClr val="0B6BAF">
                      <a:lumMod val="20000"/>
                      <a:lumOff val="80000"/>
                    </a:srgbClr>
                  </a:bgClr>
                </a:pattFill>
                <a:effectLst>
                  <a:outerShdw dist="38100" dir="2640000" algn="bl" rotWithShape="0">
                    <a:srgbClr val="0B6BAF"/>
                  </a:outerShdw>
                </a:effectLst>
              </a:rPr>
              <a:t>Optimistic</a:t>
            </a:r>
            <a:endParaRPr lang="en-US" sz="13800" b="1" dirty="0">
              <a:ln w="12700">
                <a:solidFill>
                  <a:srgbClr val="0B6BAF"/>
                </a:solidFill>
                <a:prstDash val="solid"/>
              </a:ln>
              <a:pattFill prst="pct50">
                <a:fgClr>
                  <a:srgbClr val="92D050"/>
                </a:fgClr>
                <a:bgClr>
                  <a:srgbClr val="0B6BAF">
                    <a:lumMod val="20000"/>
                    <a:lumOff val="80000"/>
                  </a:srgbClr>
                </a:bgClr>
              </a:pattFill>
              <a:effectLst>
                <a:outerShdw dist="38100" dir="2640000" algn="bl" rotWithShape="0">
                  <a:srgbClr val="0B6BAF"/>
                </a:outerShdw>
              </a:effectLst>
            </a:endParaRPr>
          </a:p>
        </p:txBody>
      </p:sp>
      <p:sp>
        <p:nvSpPr>
          <p:cNvPr id="9" name="Rectangle 8"/>
          <p:cNvSpPr/>
          <p:nvPr/>
        </p:nvSpPr>
        <p:spPr>
          <a:xfrm>
            <a:off x="20141238" y="12926825"/>
            <a:ext cx="2522742" cy="400110"/>
          </a:xfrm>
          <a:prstGeom prst="rect">
            <a:avLst/>
          </a:prstGeom>
        </p:spPr>
        <p:txBody>
          <a:bodyPr wrap="none">
            <a:spAutoFit/>
          </a:bodyPr>
          <a:lstStyle/>
          <a:p>
            <a:r>
              <a:rPr lang="en-US" sz="2000" dirty="0">
                <a:solidFill>
                  <a:srgbClr val="737572"/>
                </a:solidFill>
              </a:rPr>
              <a:t> as of September 2017</a:t>
            </a:r>
          </a:p>
        </p:txBody>
      </p:sp>
      <p:sp>
        <p:nvSpPr>
          <p:cNvPr id="13" name="TextBox 12"/>
          <p:cNvSpPr txBox="1"/>
          <p:nvPr/>
        </p:nvSpPr>
        <p:spPr>
          <a:xfrm>
            <a:off x="10574857" y="3498666"/>
            <a:ext cx="8304390" cy="5324535"/>
          </a:xfrm>
          <a:prstGeom prst="rect">
            <a:avLst/>
          </a:prstGeom>
          <a:noFill/>
        </p:spPr>
        <p:txBody>
          <a:bodyPr wrap="square" rtlCol="0">
            <a:spAutoFit/>
          </a:bodyPr>
          <a:lstStyle/>
          <a:p>
            <a:r>
              <a:rPr lang="en-US" sz="4000" b="1" i="1" dirty="0">
                <a:solidFill>
                  <a:srgbClr val="737572">
                    <a:lumMod val="60000"/>
                    <a:lumOff val="40000"/>
                  </a:srgbClr>
                </a:solidFill>
              </a:rPr>
              <a:t>Question:</a:t>
            </a:r>
            <a:br>
              <a:rPr lang="en-US" sz="5000" b="1" i="1" dirty="0">
                <a:solidFill>
                  <a:srgbClr val="737572"/>
                </a:solidFill>
              </a:rPr>
            </a:br>
            <a:r>
              <a:rPr lang="en-US" sz="5000" b="1" i="1" dirty="0">
                <a:solidFill>
                  <a:srgbClr val="737572"/>
                </a:solidFill>
              </a:rPr>
              <a:t>Positioned for</a:t>
            </a:r>
          </a:p>
          <a:p>
            <a:r>
              <a:rPr lang="en-US" sz="5000" b="1" i="1" dirty="0">
                <a:solidFill>
                  <a:srgbClr val="737572"/>
                </a:solidFill>
              </a:rPr>
              <a:t>Global Competitiveness,</a:t>
            </a:r>
          </a:p>
          <a:p>
            <a:r>
              <a:rPr lang="en-US" sz="5000" b="1" i="1" dirty="0">
                <a:solidFill>
                  <a:srgbClr val="737572"/>
                </a:solidFill>
              </a:rPr>
              <a:t>Prosperity </a:t>
            </a:r>
            <a:r>
              <a:rPr lang="en-US" sz="5000" b="1" i="1" u="sng" dirty="0">
                <a:solidFill>
                  <a:srgbClr val="737572"/>
                </a:solidFill>
              </a:rPr>
              <a:t>AND</a:t>
            </a:r>
          </a:p>
          <a:p>
            <a:r>
              <a:rPr lang="en-US" sz="5000" b="1" i="1" dirty="0">
                <a:solidFill>
                  <a:srgbClr val="737572"/>
                </a:solidFill>
              </a:rPr>
              <a:t>Vibrant &amp; Sustainable Communities?</a:t>
            </a:r>
            <a:endParaRPr lang="en-US" sz="5000" dirty="0">
              <a:solidFill>
                <a:srgbClr val="737572"/>
              </a:solidFill>
            </a:endParaRPr>
          </a:p>
          <a:p>
            <a:pPr algn="ctr"/>
            <a:endParaRPr lang="en-US" sz="5000" dirty="0">
              <a:solidFill>
                <a:srgbClr val="737572"/>
              </a:solidFill>
            </a:endParaRPr>
          </a:p>
        </p:txBody>
      </p:sp>
      <p:sp>
        <p:nvSpPr>
          <p:cNvPr id="14" name="TextBox 13"/>
          <p:cNvSpPr txBox="1"/>
          <p:nvPr/>
        </p:nvSpPr>
        <p:spPr>
          <a:xfrm>
            <a:off x="10574857" y="8995079"/>
            <a:ext cx="5833135" cy="3785332"/>
          </a:xfrm>
          <a:prstGeom prst="rect">
            <a:avLst/>
          </a:prstGeom>
          <a:noFill/>
          <a:effectLst>
            <a:outerShdw dist="38100" dir="2700000" algn="tl" rotWithShape="0">
              <a:schemeClr val="accent4">
                <a:alpha val="40000"/>
              </a:schemeClr>
            </a:outerShdw>
          </a:effectLst>
        </p:spPr>
        <p:txBody>
          <a:bodyPr wrap="none" rtlCol="0">
            <a:spAutoFit/>
          </a:bodyPr>
          <a:lstStyle/>
          <a:p>
            <a:pPr algn="ctr">
              <a:lnSpc>
                <a:spcPct val="80000"/>
              </a:lnSpc>
            </a:pPr>
            <a:r>
              <a:rPr lang="en-US" sz="9600" b="1" dirty="0">
                <a:ln w="12700">
                  <a:solidFill>
                    <a:srgbClr val="D1563D"/>
                  </a:solidFill>
                  <a:prstDash val="solid"/>
                </a:ln>
                <a:pattFill prst="dkUpDiag">
                  <a:fgClr>
                    <a:srgbClr val="D1563D">
                      <a:lumMod val="75000"/>
                    </a:srgbClr>
                  </a:fgClr>
                  <a:bgClr>
                    <a:srgbClr val="D1563D">
                      <a:lumMod val="50000"/>
                    </a:srgbClr>
                  </a:bgClr>
                </a:pattFill>
                <a:effectLst>
                  <a:outerShdw dist="38100" dir="2700000" algn="tl" rotWithShape="0">
                    <a:srgbClr val="D1563D"/>
                  </a:outerShdw>
                </a:effectLst>
              </a:rPr>
              <a:t>Most Say</a:t>
            </a:r>
            <a:endParaRPr lang="en-US" sz="13800" b="1" dirty="0">
              <a:ln w="12700">
                <a:solidFill>
                  <a:srgbClr val="D1563D"/>
                </a:solidFill>
                <a:prstDash val="solid"/>
              </a:ln>
              <a:pattFill prst="dkUpDiag">
                <a:fgClr>
                  <a:srgbClr val="D1563D">
                    <a:lumMod val="75000"/>
                  </a:srgbClr>
                </a:fgClr>
                <a:bgClr>
                  <a:srgbClr val="D1563D">
                    <a:lumMod val="50000"/>
                  </a:srgbClr>
                </a:bgClr>
              </a:pattFill>
              <a:effectLst>
                <a:outerShdw dist="38100" dir="2700000" algn="tl" rotWithShape="0">
                  <a:srgbClr val="D1563D"/>
                </a:outerShdw>
              </a:effectLst>
            </a:endParaRPr>
          </a:p>
          <a:p>
            <a:pPr algn="ctr">
              <a:lnSpc>
                <a:spcPct val="80000"/>
              </a:lnSpc>
            </a:pPr>
            <a:r>
              <a:rPr lang="en-US" sz="19900" b="1" dirty="0">
                <a:ln w="12700">
                  <a:solidFill>
                    <a:srgbClr val="D1563D"/>
                  </a:solidFill>
                  <a:prstDash val="solid"/>
                </a:ln>
                <a:pattFill prst="dkUpDiag">
                  <a:fgClr>
                    <a:srgbClr val="D1563D">
                      <a:lumMod val="75000"/>
                    </a:srgbClr>
                  </a:fgClr>
                  <a:bgClr>
                    <a:srgbClr val="D1563D">
                      <a:lumMod val="50000"/>
                    </a:srgbClr>
                  </a:bgClr>
                </a:pattFill>
                <a:effectLst>
                  <a:outerShdw dist="38100" dir="2700000" algn="tl" rotWithShape="0">
                    <a:srgbClr val="D1563D"/>
                  </a:outerShdw>
                </a:effectLst>
              </a:rPr>
              <a:t>“NO”</a:t>
            </a:r>
          </a:p>
        </p:txBody>
      </p:sp>
      <p:sp>
        <p:nvSpPr>
          <p:cNvPr id="7" name="TextBox 6"/>
          <p:cNvSpPr txBox="1"/>
          <p:nvPr/>
        </p:nvSpPr>
        <p:spPr>
          <a:xfrm>
            <a:off x="546487" y="7084916"/>
            <a:ext cx="7085883" cy="4247317"/>
          </a:xfrm>
          <a:prstGeom prst="rect">
            <a:avLst/>
          </a:prstGeom>
          <a:noFill/>
        </p:spPr>
        <p:txBody>
          <a:bodyPr wrap="square" rtlCol="0">
            <a:spAutoFit/>
          </a:bodyPr>
          <a:lstStyle/>
          <a:p>
            <a:pPr algn="ctr"/>
            <a:r>
              <a:rPr lang="en-US" sz="5400" dirty="0">
                <a:solidFill>
                  <a:srgbClr val="54A7D9"/>
                </a:solidFill>
              </a:rPr>
              <a:t>Growth</a:t>
            </a:r>
          </a:p>
          <a:p>
            <a:pPr algn="ctr"/>
            <a:r>
              <a:rPr lang="en-US" sz="5400" dirty="0">
                <a:solidFill>
                  <a:srgbClr val="54A7D9"/>
                </a:solidFill>
              </a:rPr>
              <a:t>Diversity</a:t>
            </a:r>
          </a:p>
          <a:p>
            <a:pPr algn="ctr"/>
            <a:r>
              <a:rPr lang="en-US" sz="5400" dirty="0">
                <a:solidFill>
                  <a:srgbClr val="54A7D9"/>
                </a:solidFill>
              </a:rPr>
              <a:t>Natural Resources</a:t>
            </a:r>
          </a:p>
          <a:p>
            <a:pPr algn="ctr"/>
            <a:r>
              <a:rPr lang="en-US" sz="5400" dirty="0">
                <a:solidFill>
                  <a:srgbClr val="54A7D9"/>
                </a:solidFill>
              </a:rPr>
              <a:t>Weather</a:t>
            </a:r>
          </a:p>
          <a:p>
            <a:pPr algn="ctr"/>
            <a:r>
              <a:rPr lang="en-US" sz="5400" dirty="0">
                <a:solidFill>
                  <a:srgbClr val="54A7D9"/>
                </a:solidFill>
              </a:rPr>
              <a:t>No Income Tax</a:t>
            </a:r>
          </a:p>
        </p:txBody>
      </p:sp>
      <p:sp>
        <p:nvSpPr>
          <p:cNvPr id="8" name="TextBox 7"/>
          <p:cNvSpPr txBox="1"/>
          <p:nvPr/>
        </p:nvSpPr>
        <p:spPr>
          <a:xfrm>
            <a:off x="2754479" y="6417521"/>
            <a:ext cx="2669898" cy="646331"/>
          </a:xfrm>
          <a:prstGeom prst="rect">
            <a:avLst/>
          </a:prstGeom>
          <a:noFill/>
        </p:spPr>
        <p:txBody>
          <a:bodyPr wrap="none" rtlCol="0">
            <a:spAutoFit/>
          </a:bodyPr>
          <a:lstStyle/>
          <a:p>
            <a:r>
              <a:rPr lang="en-US" b="1" i="1" dirty="0">
                <a:solidFill>
                  <a:srgbClr val="737572"/>
                </a:solidFill>
              </a:rPr>
              <a:t>Key Reasons:</a:t>
            </a:r>
            <a:endParaRPr lang="en-US" dirty="0">
              <a:solidFill>
                <a:srgbClr val="737572"/>
              </a:solidFill>
            </a:endParaRPr>
          </a:p>
        </p:txBody>
      </p:sp>
      <p:cxnSp>
        <p:nvCxnSpPr>
          <p:cNvPr id="10" name="Elbow Connector 9"/>
          <p:cNvCxnSpPr>
            <a:stCxn id="8" idx="1"/>
            <a:endCxn id="8" idx="3"/>
          </p:cNvCxnSpPr>
          <p:nvPr/>
        </p:nvCxnSpPr>
        <p:spPr>
          <a:xfrm rot="10800000" flipH="1">
            <a:off x="2754479" y="6740687"/>
            <a:ext cx="2669898" cy="12700"/>
          </a:xfrm>
          <a:prstGeom prst="bentConnector5">
            <a:avLst>
              <a:gd name="adj1" fmla="val -68252"/>
              <a:gd name="adj2" fmla="val -37621110"/>
              <a:gd name="adj3" fmla="val 172166"/>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207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278951" y="576971"/>
            <a:ext cx="9743547" cy="1131591"/>
          </a:xfrm>
          <a:prstGeom prst="rect">
            <a:avLst/>
          </a:prstGeom>
        </p:spPr>
        <p:txBody>
          <a:bodyPr vert="horz" lIns="182832" tIns="91416" rIns="182832" bIns="914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828343"/>
            <a:r>
              <a:rPr lang="en-US" sz="8798" dirty="0">
                <a:solidFill>
                  <a:srgbClr val="737572"/>
                </a:solidFill>
              </a:rPr>
              <a:t>What’s Trending?  </a:t>
            </a:r>
          </a:p>
        </p:txBody>
      </p:sp>
      <p:graphicFrame>
        <p:nvGraphicFramePr>
          <p:cNvPr id="6" name="Table 5"/>
          <p:cNvGraphicFramePr>
            <a:graphicFrameLocks noGrp="1"/>
          </p:cNvGraphicFramePr>
          <p:nvPr>
            <p:extLst/>
          </p:nvPr>
        </p:nvGraphicFramePr>
        <p:xfrm>
          <a:off x="2789135" y="1842090"/>
          <a:ext cx="19458951" cy="9920340"/>
        </p:xfrm>
        <a:graphic>
          <a:graphicData uri="http://schemas.openxmlformats.org/drawingml/2006/table">
            <a:tbl>
              <a:tblPr firstRow="1" bandRow="1">
                <a:tableStyleId>{5C22544A-7EE6-4342-B048-85BDC9FD1C3A}</a:tableStyleId>
              </a:tblPr>
              <a:tblGrid>
                <a:gridCol w="9400551">
                  <a:extLst>
                    <a:ext uri="{9D8B030D-6E8A-4147-A177-3AD203B41FA5}">
                      <a16:colId xmlns:a16="http://schemas.microsoft.com/office/drawing/2014/main" val="20000"/>
                    </a:ext>
                  </a:extLst>
                </a:gridCol>
                <a:gridCol w="10058400">
                  <a:extLst>
                    <a:ext uri="{9D8B030D-6E8A-4147-A177-3AD203B41FA5}">
                      <a16:colId xmlns:a16="http://schemas.microsoft.com/office/drawing/2014/main" val="20001"/>
                    </a:ext>
                  </a:extLst>
                </a:gridCol>
              </a:tblGrid>
              <a:tr h="4770860">
                <a:tc>
                  <a:txBody>
                    <a:bodyPr/>
                    <a:lstStyle/>
                    <a:p>
                      <a:endParaRPr lang="en-US" sz="4400" b="0" dirty="0">
                        <a:solidFill>
                          <a:schemeClr val="bg1"/>
                        </a:solidFill>
                      </a:endParaRPr>
                    </a:p>
                  </a:txBody>
                  <a:tcPr marL="182832" marR="182832" marT="91416" marB="91416">
                    <a:lnL w="57150" cap="flat" cmpd="sng" algn="ctr">
                      <a:solidFill>
                        <a:schemeClr val="tx1">
                          <a:lumMod val="60000"/>
                          <a:lumOff val="40000"/>
                        </a:schemeClr>
                      </a:solidFill>
                      <a:prstDash val="solid"/>
                      <a:round/>
                      <a:headEnd type="none" w="med" len="med"/>
                      <a:tailEnd type="none" w="med" len="med"/>
                    </a:lnL>
                    <a:lnR w="28575" cap="flat" cmpd="sng" algn="ctr">
                      <a:solidFill>
                        <a:schemeClr val="tx1">
                          <a:lumMod val="60000"/>
                          <a:lumOff val="40000"/>
                        </a:schemeClr>
                      </a:solidFill>
                      <a:prstDash val="sysDash"/>
                      <a:round/>
                      <a:headEnd type="none" w="med" len="med"/>
                      <a:tailEnd type="none" w="med" len="med"/>
                    </a:lnR>
                    <a:lnT w="57150" cap="flat" cmpd="sng" algn="ctr">
                      <a:solidFill>
                        <a:schemeClr val="tx1">
                          <a:lumMod val="60000"/>
                          <a:lumOff val="40000"/>
                        </a:schemeClr>
                      </a:solidFill>
                      <a:prstDash val="solid"/>
                      <a:round/>
                      <a:headEnd type="none" w="med" len="med"/>
                      <a:tailEnd type="none" w="med" len="med"/>
                    </a:lnT>
                    <a:lnB w="28575" cap="flat" cmpd="sng" algn="ctr">
                      <a:solidFill>
                        <a:schemeClr val="tx1">
                          <a:lumMod val="60000"/>
                          <a:lumOff val="40000"/>
                        </a:schemeClr>
                      </a:solidFill>
                      <a:prstDash val="sysDash"/>
                      <a:round/>
                      <a:headEnd type="none" w="med" len="med"/>
                      <a:tailEnd type="none" w="med" len="med"/>
                    </a:lnB>
                    <a:solidFill>
                      <a:schemeClr val="bg1">
                        <a:lumMod val="95000"/>
                      </a:schemeClr>
                    </a:solidFill>
                  </a:tcPr>
                </a:tc>
                <a:tc>
                  <a:txBody>
                    <a:bodyPr/>
                    <a:lstStyle/>
                    <a:p>
                      <a:pPr algn="r"/>
                      <a:endParaRPr lang="en-US" sz="4400" b="0" dirty="0">
                        <a:solidFill>
                          <a:schemeClr val="bg1"/>
                        </a:solidFill>
                      </a:endParaRPr>
                    </a:p>
                  </a:txBody>
                  <a:tcPr marL="182832" marR="182832" marT="91416" marB="91416">
                    <a:lnL w="28575" cap="flat" cmpd="sng" algn="ctr">
                      <a:solidFill>
                        <a:schemeClr val="tx1">
                          <a:lumMod val="60000"/>
                          <a:lumOff val="40000"/>
                        </a:schemeClr>
                      </a:solidFill>
                      <a:prstDash val="sysDash"/>
                      <a:round/>
                      <a:headEnd type="none" w="med" len="med"/>
                      <a:tailEnd type="none" w="med" len="med"/>
                    </a:lnL>
                    <a:lnR w="57150" cap="flat" cmpd="sng" algn="ctr">
                      <a:solidFill>
                        <a:schemeClr val="tx1">
                          <a:lumMod val="60000"/>
                          <a:lumOff val="40000"/>
                        </a:schemeClr>
                      </a:solidFill>
                      <a:prstDash val="solid"/>
                      <a:round/>
                      <a:headEnd type="none" w="med" len="med"/>
                      <a:tailEnd type="none" w="med" len="med"/>
                    </a:lnR>
                    <a:lnT w="57150" cap="flat" cmpd="sng" algn="ctr">
                      <a:solidFill>
                        <a:schemeClr val="tx1">
                          <a:lumMod val="60000"/>
                          <a:lumOff val="40000"/>
                        </a:schemeClr>
                      </a:solidFill>
                      <a:prstDash val="solid"/>
                      <a:round/>
                      <a:headEnd type="none" w="med" len="med"/>
                      <a:tailEnd type="none" w="med" len="med"/>
                    </a:lnT>
                    <a:lnB w="28575" cap="flat" cmpd="sng" algn="ctr">
                      <a:solidFill>
                        <a:schemeClr val="tx1">
                          <a:lumMod val="60000"/>
                          <a:lumOff val="40000"/>
                        </a:schemeClr>
                      </a:solidFill>
                      <a:prstDash val="sysDash"/>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5149480">
                <a:tc>
                  <a:txBody>
                    <a:bodyPr/>
                    <a:lstStyle/>
                    <a:p>
                      <a:endParaRPr lang="en-US" sz="4400" b="0" dirty="0">
                        <a:solidFill>
                          <a:schemeClr val="bg1"/>
                        </a:solidFill>
                      </a:endParaRPr>
                    </a:p>
                  </a:txBody>
                  <a:tcPr marL="182832" marR="182832" marT="91416" marB="91416">
                    <a:lnL w="57150" cap="flat" cmpd="sng" algn="ctr">
                      <a:solidFill>
                        <a:schemeClr val="tx1">
                          <a:lumMod val="60000"/>
                          <a:lumOff val="40000"/>
                        </a:schemeClr>
                      </a:solidFill>
                      <a:prstDash val="solid"/>
                      <a:round/>
                      <a:headEnd type="none" w="med" len="med"/>
                      <a:tailEnd type="none" w="med" len="med"/>
                    </a:lnL>
                    <a:lnR w="28575" cap="flat" cmpd="sng" algn="ctr">
                      <a:solidFill>
                        <a:schemeClr val="tx1">
                          <a:lumMod val="60000"/>
                          <a:lumOff val="40000"/>
                        </a:schemeClr>
                      </a:solidFill>
                      <a:prstDash val="sysDash"/>
                      <a:round/>
                      <a:headEnd type="none" w="med" len="med"/>
                      <a:tailEnd type="none" w="med" len="med"/>
                    </a:lnR>
                    <a:lnT w="28575" cap="flat" cmpd="sng" algn="ctr">
                      <a:solidFill>
                        <a:schemeClr val="tx1">
                          <a:lumMod val="60000"/>
                          <a:lumOff val="40000"/>
                        </a:schemeClr>
                      </a:solidFill>
                      <a:prstDash val="sysDash"/>
                      <a:round/>
                      <a:headEnd type="none" w="med" len="med"/>
                      <a:tailEnd type="none" w="med" len="med"/>
                    </a:lnT>
                    <a:lnB w="57150" cap="flat" cmpd="sng" algn="ctr">
                      <a:solidFill>
                        <a:schemeClr val="tx1">
                          <a:lumMod val="60000"/>
                          <a:lumOff val="40000"/>
                        </a:schemeClr>
                      </a:solidFill>
                      <a:prstDash val="solid"/>
                      <a:round/>
                      <a:headEnd type="none" w="med" len="med"/>
                      <a:tailEnd type="none" w="med" len="med"/>
                    </a:lnB>
                    <a:solidFill>
                      <a:schemeClr val="bg1">
                        <a:lumMod val="95000"/>
                      </a:schemeClr>
                    </a:solidFill>
                  </a:tcPr>
                </a:tc>
                <a:tc>
                  <a:txBody>
                    <a:bodyPr/>
                    <a:lstStyle/>
                    <a:p>
                      <a:endParaRPr lang="en-US" sz="4400" b="0" dirty="0">
                        <a:solidFill>
                          <a:schemeClr val="bg1"/>
                        </a:solidFill>
                      </a:endParaRPr>
                    </a:p>
                  </a:txBody>
                  <a:tcPr marL="182832" marR="182832" marT="91416" marB="91416">
                    <a:lnL w="28575" cap="flat" cmpd="sng" algn="ctr">
                      <a:solidFill>
                        <a:schemeClr val="tx1">
                          <a:lumMod val="60000"/>
                          <a:lumOff val="40000"/>
                        </a:schemeClr>
                      </a:solidFill>
                      <a:prstDash val="sysDash"/>
                      <a:round/>
                      <a:headEnd type="none" w="med" len="med"/>
                      <a:tailEnd type="none" w="med" len="med"/>
                    </a:lnL>
                    <a:lnR w="57150" cap="flat" cmpd="sng" algn="ctr">
                      <a:solidFill>
                        <a:schemeClr val="tx1">
                          <a:lumMod val="60000"/>
                          <a:lumOff val="40000"/>
                        </a:schemeClr>
                      </a:solidFill>
                      <a:prstDash val="solid"/>
                      <a:round/>
                      <a:headEnd type="none" w="med" len="med"/>
                      <a:tailEnd type="none" w="med" len="med"/>
                    </a:lnR>
                    <a:lnT w="28575" cap="flat" cmpd="sng" algn="ctr">
                      <a:solidFill>
                        <a:schemeClr val="tx1">
                          <a:lumMod val="60000"/>
                          <a:lumOff val="40000"/>
                        </a:schemeClr>
                      </a:solidFill>
                      <a:prstDash val="sysDash"/>
                      <a:round/>
                      <a:headEnd type="none" w="med" len="med"/>
                      <a:tailEnd type="none" w="med" len="med"/>
                    </a:lnT>
                    <a:lnB w="57150" cap="flat" cmpd="sng" algn="ctr">
                      <a:solidFill>
                        <a:schemeClr val="tx1">
                          <a:lumMod val="60000"/>
                          <a:lumOff val="4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Box 6"/>
          <p:cNvSpPr txBox="1"/>
          <p:nvPr/>
        </p:nvSpPr>
        <p:spPr>
          <a:xfrm rot="16200000">
            <a:off x="276421" y="3478094"/>
            <a:ext cx="3725380" cy="923330"/>
          </a:xfrm>
          <a:prstGeom prst="rect">
            <a:avLst/>
          </a:prstGeom>
          <a:noFill/>
        </p:spPr>
        <p:txBody>
          <a:bodyPr wrap="square" rtlCol="0">
            <a:spAutoFit/>
          </a:bodyPr>
          <a:lstStyle/>
          <a:p>
            <a:pPr algn="ctr"/>
            <a:r>
              <a:rPr lang="en-US" sz="5400" b="1" i="1" dirty="0">
                <a:solidFill>
                  <a:srgbClr val="002060"/>
                </a:solidFill>
              </a:rPr>
              <a:t>Strength</a:t>
            </a:r>
          </a:p>
        </p:txBody>
      </p:sp>
      <p:sp>
        <p:nvSpPr>
          <p:cNvPr id="8" name="TextBox 7"/>
          <p:cNvSpPr txBox="1"/>
          <p:nvPr/>
        </p:nvSpPr>
        <p:spPr>
          <a:xfrm rot="16200000">
            <a:off x="54990" y="8538755"/>
            <a:ext cx="4168244" cy="923330"/>
          </a:xfrm>
          <a:prstGeom prst="rect">
            <a:avLst/>
          </a:prstGeom>
          <a:noFill/>
        </p:spPr>
        <p:txBody>
          <a:bodyPr wrap="square" rtlCol="0">
            <a:spAutoFit/>
          </a:bodyPr>
          <a:lstStyle/>
          <a:p>
            <a:pPr algn="ctr"/>
            <a:r>
              <a:rPr lang="en-US" sz="5400" b="1" i="1" dirty="0">
                <a:solidFill>
                  <a:srgbClr val="002060"/>
                </a:solidFill>
              </a:rPr>
              <a:t>Weakness</a:t>
            </a:r>
          </a:p>
        </p:txBody>
      </p:sp>
      <p:sp>
        <p:nvSpPr>
          <p:cNvPr id="9" name="TextBox 8"/>
          <p:cNvSpPr txBox="1"/>
          <p:nvPr/>
        </p:nvSpPr>
        <p:spPr>
          <a:xfrm>
            <a:off x="12518610" y="11719394"/>
            <a:ext cx="9555167" cy="923330"/>
          </a:xfrm>
          <a:prstGeom prst="rect">
            <a:avLst/>
          </a:prstGeom>
          <a:noFill/>
        </p:spPr>
        <p:txBody>
          <a:bodyPr wrap="square" rtlCol="0">
            <a:spAutoFit/>
          </a:bodyPr>
          <a:lstStyle/>
          <a:p>
            <a:pPr algn="ctr"/>
            <a:r>
              <a:rPr lang="en-US" sz="5400" b="1" i="1" dirty="0">
                <a:solidFill>
                  <a:srgbClr val="002060"/>
                </a:solidFill>
              </a:rPr>
              <a:t>Improving</a:t>
            </a:r>
          </a:p>
        </p:txBody>
      </p:sp>
      <p:sp>
        <p:nvSpPr>
          <p:cNvPr id="10" name="TextBox 9"/>
          <p:cNvSpPr txBox="1"/>
          <p:nvPr/>
        </p:nvSpPr>
        <p:spPr>
          <a:xfrm>
            <a:off x="2789133" y="11762432"/>
            <a:ext cx="10396444" cy="923330"/>
          </a:xfrm>
          <a:prstGeom prst="rect">
            <a:avLst/>
          </a:prstGeom>
          <a:noFill/>
        </p:spPr>
        <p:txBody>
          <a:bodyPr wrap="square" rtlCol="0">
            <a:spAutoFit/>
          </a:bodyPr>
          <a:lstStyle/>
          <a:p>
            <a:pPr algn="ctr"/>
            <a:r>
              <a:rPr lang="en-US" sz="5400" b="1" i="1" dirty="0">
                <a:solidFill>
                  <a:srgbClr val="002060"/>
                </a:solidFill>
              </a:rPr>
              <a:t>Getting Worse</a:t>
            </a:r>
          </a:p>
        </p:txBody>
      </p:sp>
      <p:sp>
        <p:nvSpPr>
          <p:cNvPr id="11" name="TextBox 10"/>
          <p:cNvSpPr txBox="1"/>
          <p:nvPr/>
        </p:nvSpPr>
        <p:spPr>
          <a:xfrm>
            <a:off x="14047084" y="7349602"/>
            <a:ext cx="6930623" cy="769313"/>
          </a:xfrm>
          <a:prstGeom prst="rect">
            <a:avLst/>
          </a:prstGeom>
          <a:noFill/>
        </p:spPr>
        <p:txBody>
          <a:bodyPr wrap="square" rtlCol="0">
            <a:spAutoFit/>
          </a:bodyPr>
          <a:lstStyle/>
          <a:p>
            <a:r>
              <a:rPr lang="en-US" sz="4399" dirty="0">
                <a:solidFill>
                  <a:srgbClr val="002060"/>
                </a:solidFill>
              </a:rPr>
              <a:t>Economic Development</a:t>
            </a:r>
          </a:p>
        </p:txBody>
      </p:sp>
      <p:sp>
        <p:nvSpPr>
          <p:cNvPr id="12" name="TextBox 11"/>
          <p:cNvSpPr txBox="1"/>
          <p:nvPr/>
        </p:nvSpPr>
        <p:spPr>
          <a:xfrm>
            <a:off x="15441195" y="4831056"/>
            <a:ext cx="6043556" cy="769313"/>
          </a:xfrm>
          <a:prstGeom prst="rect">
            <a:avLst/>
          </a:prstGeom>
          <a:noFill/>
        </p:spPr>
        <p:txBody>
          <a:bodyPr wrap="square" rtlCol="0">
            <a:spAutoFit/>
          </a:bodyPr>
          <a:lstStyle/>
          <a:p>
            <a:r>
              <a:rPr lang="en-US" sz="4399" dirty="0">
                <a:solidFill>
                  <a:srgbClr val="002060"/>
                </a:solidFill>
              </a:rPr>
              <a:t>Health &amp; Wellness</a:t>
            </a:r>
          </a:p>
        </p:txBody>
      </p:sp>
      <p:sp>
        <p:nvSpPr>
          <p:cNvPr id="14" name="TextBox 13"/>
          <p:cNvSpPr txBox="1"/>
          <p:nvPr/>
        </p:nvSpPr>
        <p:spPr>
          <a:xfrm>
            <a:off x="7451801" y="9172022"/>
            <a:ext cx="4588783" cy="769313"/>
          </a:xfrm>
          <a:prstGeom prst="rect">
            <a:avLst/>
          </a:prstGeom>
          <a:noFill/>
        </p:spPr>
        <p:txBody>
          <a:bodyPr wrap="square" rtlCol="0">
            <a:spAutoFit/>
          </a:bodyPr>
          <a:lstStyle/>
          <a:p>
            <a:r>
              <a:rPr lang="en-US" sz="4399" dirty="0">
                <a:solidFill>
                  <a:srgbClr val="002060"/>
                </a:solidFill>
              </a:rPr>
              <a:t>Transportation</a:t>
            </a:r>
          </a:p>
        </p:txBody>
      </p:sp>
      <p:sp>
        <p:nvSpPr>
          <p:cNvPr id="15" name="TextBox 14"/>
          <p:cNvSpPr txBox="1"/>
          <p:nvPr/>
        </p:nvSpPr>
        <p:spPr>
          <a:xfrm>
            <a:off x="4942926" y="12865501"/>
            <a:ext cx="13180941" cy="523092"/>
          </a:xfrm>
          <a:prstGeom prst="rect">
            <a:avLst/>
          </a:prstGeom>
          <a:noFill/>
        </p:spPr>
        <p:txBody>
          <a:bodyPr wrap="square" rtlCol="0">
            <a:spAutoFit/>
          </a:bodyPr>
          <a:lstStyle/>
          <a:p>
            <a:r>
              <a:rPr lang="en-US" sz="2799" dirty="0">
                <a:solidFill>
                  <a:srgbClr val="002060"/>
                </a:solidFill>
              </a:rPr>
              <a:t>*Preliminary Analysis, as of 9/2017</a:t>
            </a:r>
          </a:p>
        </p:txBody>
      </p:sp>
      <p:sp>
        <p:nvSpPr>
          <p:cNvPr id="16" name="TextBox 15"/>
          <p:cNvSpPr txBox="1"/>
          <p:nvPr/>
        </p:nvSpPr>
        <p:spPr>
          <a:xfrm>
            <a:off x="7115339" y="6528541"/>
            <a:ext cx="6030639" cy="769313"/>
          </a:xfrm>
          <a:prstGeom prst="rect">
            <a:avLst/>
          </a:prstGeom>
          <a:noFill/>
        </p:spPr>
        <p:txBody>
          <a:bodyPr wrap="square" rtlCol="0">
            <a:spAutoFit/>
          </a:bodyPr>
          <a:lstStyle/>
          <a:p>
            <a:r>
              <a:rPr lang="en-US" sz="4399" dirty="0">
                <a:solidFill>
                  <a:srgbClr val="002060"/>
                </a:solidFill>
              </a:rPr>
              <a:t>Water Infrastructure</a:t>
            </a:r>
          </a:p>
        </p:txBody>
      </p:sp>
      <p:sp>
        <p:nvSpPr>
          <p:cNvPr id="18" name="TextBox 17"/>
          <p:cNvSpPr txBox="1"/>
          <p:nvPr/>
        </p:nvSpPr>
        <p:spPr>
          <a:xfrm>
            <a:off x="17518172" y="1937965"/>
            <a:ext cx="4195223" cy="769313"/>
          </a:xfrm>
          <a:prstGeom prst="rect">
            <a:avLst/>
          </a:prstGeom>
          <a:noFill/>
        </p:spPr>
        <p:txBody>
          <a:bodyPr wrap="square" rtlCol="0">
            <a:spAutoFit/>
          </a:bodyPr>
          <a:lstStyle/>
          <a:p>
            <a:r>
              <a:rPr lang="en-US" sz="4399" dirty="0">
                <a:solidFill>
                  <a:srgbClr val="002060"/>
                </a:solidFill>
              </a:rPr>
              <a:t>Public Safety</a:t>
            </a:r>
          </a:p>
        </p:txBody>
      </p:sp>
      <p:sp>
        <p:nvSpPr>
          <p:cNvPr id="19" name="TextBox 18"/>
          <p:cNvSpPr txBox="1"/>
          <p:nvPr/>
        </p:nvSpPr>
        <p:spPr>
          <a:xfrm>
            <a:off x="3778027" y="10819429"/>
            <a:ext cx="6863808" cy="769313"/>
          </a:xfrm>
          <a:prstGeom prst="rect">
            <a:avLst/>
          </a:prstGeom>
          <a:noFill/>
        </p:spPr>
        <p:txBody>
          <a:bodyPr wrap="square" rtlCol="0">
            <a:spAutoFit/>
          </a:bodyPr>
          <a:lstStyle/>
          <a:p>
            <a:r>
              <a:rPr lang="en-US" sz="4399" dirty="0">
                <a:solidFill>
                  <a:srgbClr val="002060"/>
                </a:solidFill>
              </a:rPr>
              <a:t>Affordability of Housing</a:t>
            </a:r>
          </a:p>
        </p:txBody>
      </p:sp>
      <p:sp>
        <p:nvSpPr>
          <p:cNvPr id="20" name="TextBox 19"/>
          <p:cNvSpPr txBox="1"/>
          <p:nvPr/>
        </p:nvSpPr>
        <p:spPr>
          <a:xfrm>
            <a:off x="8920816" y="8202084"/>
            <a:ext cx="6090619" cy="769313"/>
          </a:xfrm>
          <a:prstGeom prst="rect">
            <a:avLst/>
          </a:prstGeom>
          <a:noFill/>
        </p:spPr>
        <p:txBody>
          <a:bodyPr wrap="square" rtlCol="0">
            <a:spAutoFit/>
          </a:bodyPr>
          <a:lstStyle/>
          <a:p>
            <a:r>
              <a:rPr lang="en-US" sz="4399" dirty="0">
                <a:solidFill>
                  <a:srgbClr val="002060"/>
                </a:solidFill>
              </a:rPr>
              <a:t>Responsiveness of Govt</a:t>
            </a:r>
          </a:p>
        </p:txBody>
      </p:sp>
      <p:sp>
        <p:nvSpPr>
          <p:cNvPr id="21" name="TextBox 20"/>
          <p:cNvSpPr txBox="1"/>
          <p:nvPr/>
        </p:nvSpPr>
        <p:spPr>
          <a:xfrm>
            <a:off x="16598831" y="3032957"/>
            <a:ext cx="5649255" cy="1446293"/>
          </a:xfrm>
          <a:prstGeom prst="rect">
            <a:avLst/>
          </a:prstGeom>
          <a:noFill/>
        </p:spPr>
        <p:txBody>
          <a:bodyPr wrap="square" rtlCol="0">
            <a:spAutoFit/>
          </a:bodyPr>
          <a:lstStyle/>
          <a:p>
            <a:r>
              <a:rPr lang="en-US" sz="4399" dirty="0">
                <a:solidFill>
                  <a:srgbClr val="002060"/>
                </a:solidFill>
              </a:rPr>
              <a:t>Arts, Culture, Heritage &amp; Sense of Place</a:t>
            </a:r>
          </a:p>
        </p:txBody>
      </p:sp>
      <p:sp>
        <p:nvSpPr>
          <p:cNvPr id="22" name="TextBox 21"/>
          <p:cNvSpPr txBox="1"/>
          <p:nvPr/>
        </p:nvSpPr>
        <p:spPr>
          <a:xfrm>
            <a:off x="15115063" y="6668818"/>
            <a:ext cx="7481093" cy="769313"/>
          </a:xfrm>
          <a:prstGeom prst="rect">
            <a:avLst/>
          </a:prstGeom>
          <a:noFill/>
        </p:spPr>
        <p:txBody>
          <a:bodyPr wrap="square" rtlCol="0">
            <a:spAutoFit/>
          </a:bodyPr>
          <a:lstStyle/>
          <a:p>
            <a:r>
              <a:rPr lang="en-US" sz="4399" dirty="0">
                <a:solidFill>
                  <a:srgbClr val="002060"/>
                </a:solidFill>
              </a:rPr>
              <a:t>Business Climate- Regulations</a:t>
            </a:r>
          </a:p>
        </p:txBody>
      </p:sp>
      <p:sp>
        <p:nvSpPr>
          <p:cNvPr id="23" name="TextBox 22"/>
          <p:cNvSpPr txBox="1"/>
          <p:nvPr/>
        </p:nvSpPr>
        <p:spPr>
          <a:xfrm>
            <a:off x="14336361" y="9412072"/>
            <a:ext cx="7481093" cy="769313"/>
          </a:xfrm>
          <a:prstGeom prst="rect">
            <a:avLst/>
          </a:prstGeom>
          <a:noFill/>
        </p:spPr>
        <p:txBody>
          <a:bodyPr wrap="square" rtlCol="0">
            <a:spAutoFit/>
          </a:bodyPr>
          <a:lstStyle/>
          <a:p>
            <a:r>
              <a:rPr lang="en-US" sz="4399" dirty="0">
                <a:solidFill>
                  <a:srgbClr val="002060"/>
                </a:solidFill>
              </a:rPr>
              <a:t>Economic Prosperity</a:t>
            </a:r>
          </a:p>
        </p:txBody>
      </p:sp>
      <p:sp>
        <p:nvSpPr>
          <p:cNvPr id="25" name="Up Arrow 24"/>
          <p:cNvSpPr/>
          <p:nvPr/>
        </p:nvSpPr>
        <p:spPr>
          <a:xfrm rot="13291951">
            <a:off x="8030143" y="8071019"/>
            <a:ext cx="803863" cy="877749"/>
          </a:xfrm>
          <a:prstGeom prst="up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7198" dirty="0">
              <a:solidFill>
                <a:srgbClr val="FFFFFF"/>
              </a:solidFill>
            </a:endParaRPr>
          </a:p>
        </p:txBody>
      </p:sp>
      <p:sp>
        <p:nvSpPr>
          <p:cNvPr id="27" name="Up Arrow 26"/>
          <p:cNvSpPr/>
          <p:nvPr/>
        </p:nvSpPr>
        <p:spPr>
          <a:xfrm rot="16200000">
            <a:off x="2887279" y="10811331"/>
            <a:ext cx="803863" cy="877749"/>
          </a:xfrm>
          <a:prstGeom prst="up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7198" dirty="0">
              <a:solidFill>
                <a:srgbClr val="FFFFFF"/>
              </a:solidFill>
            </a:endParaRPr>
          </a:p>
        </p:txBody>
      </p:sp>
      <p:sp>
        <p:nvSpPr>
          <p:cNvPr id="28" name="Up Arrow 27"/>
          <p:cNvSpPr/>
          <p:nvPr/>
        </p:nvSpPr>
        <p:spPr>
          <a:xfrm rot="16200000">
            <a:off x="6283485" y="6516699"/>
            <a:ext cx="803863" cy="877749"/>
          </a:xfrm>
          <a:prstGeom prst="up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7198" dirty="0">
              <a:solidFill>
                <a:srgbClr val="FFFFFF"/>
              </a:solidFill>
            </a:endParaRPr>
          </a:p>
        </p:txBody>
      </p:sp>
      <p:sp>
        <p:nvSpPr>
          <p:cNvPr id="29" name="Up Arrow 28"/>
          <p:cNvSpPr/>
          <p:nvPr/>
        </p:nvSpPr>
        <p:spPr>
          <a:xfrm rot="16200000">
            <a:off x="6599534" y="9150288"/>
            <a:ext cx="803863" cy="877749"/>
          </a:xfrm>
          <a:prstGeom prst="up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7198" dirty="0">
              <a:solidFill>
                <a:srgbClr val="FFFFFF"/>
              </a:solidFill>
            </a:endParaRPr>
          </a:p>
        </p:txBody>
      </p:sp>
      <p:sp>
        <p:nvSpPr>
          <p:cNvPr id="30" name="Up Arrow 29"/>
          <p:cNvSpPr/>
          <p:nvPr/>
        </p:nvSpPr>
        <p:spPr>
          <a:xfrm rot="16200000">
            <a:off x="16632675" y="1907112"/>
            <a:ext cx="803863" cy="877749"/>
          </a:xfrm>
          <a:prstGeom prst="up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7198" dirty="0">
              <a:solidFill>
                <a:srgbClr val="FFFFFF"/>
              </a:solidFill>
            </a:endParaRPr>
          </a:p>
        </p:txBody>
      </p:sp>
      <p:sp>
        <p:nvSpPr>
          <p:cNvPr id="32" name="Up Arrow 31"/>
          <p:cNvSpPr/>
          <p:nvPr/>
        </p:nvSpPr>
        <p:spPr>
          <a:xfrm rot="5400000">
            <a:off x="15632097" y="3249065"/>
            <a:ext cx="803863" cy="877749"/>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7198" dirty="0">
              <a:solidFill>
                <a:srgbClr val="FFFFFF"/>
              </a:solidFill>
            </a:endParaRPr>
          </a:p>
        </p:txBody>
      </p:sp>
      <p:sp>
        <p:nvSpPr>
          <p:cNvPr id="33" name="Up Arrow 32"/>
          <p:cNvSpPr/>
          <p:nvPr/>
        </p:nvSpPr>
        <p:spPr>
          <a:xfrm rot="16200000">
            <a:off x="13653904" y="4796830"/>
            <a:ext cx="803863" cy="877749"/>
          </a:xfrm>
          <a:prstGeom prst="up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7198" dirty="0">
              <a:solidFill>
                <a:srgbClr val="FFFFFF"/>
              </a:solidFill>
            </a:endParaRPr>
          </a:p>
        </p:txBody>
      </p:sp>
      <p:sp>
        <p:nvSpPr>
          <p:cNvPr id="34" name="Up Arrow 33"/>
          <p:cNvSpPr/>
          <p:nvPr/>
        </p:nvSpPr>
        <p:spPr>
          <a:xfrm rot="5400000">
            <a:off x="14541348" y="4796829"/>
            <a:ext cx="803863" cy="877749"/>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7198" dirty="0">
              <a:solidFill>
                <a:srgbClr val="FFFFFF"/>
              </a:solidFill>
            </a:endParaRPr>
          </a:p>
        </p:txBody>
      </p:sp>
      <p:sp>
        <p:nvSpPr>
          <p:cNvPr id="35" name="Up Arrow 34"/>
          <p:cNvSpPr/>
          <p:nvPr/>
        </p:nvSpPr>
        <p:spPr>
          <a:xfrm rot="16200000">
            <a:off x="13174744" y="7288486"/>
            <a:ext cx="803863" cy="877749"/>
          </a:xfrm>
          <a:prstGeom prst="up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7198" dirty="0">
              <a:solidFill>
                <a:srgbClr val="FFFFFF"/>
              </a:solidFill>
            </a:endParaRPr>
          </a:p>
        </p:txBody>
      </p:sp>
      <p:sp>
        <p:nvSpPr>
          <p:cNvPr id="36" name="Up Arrow 35"/>
          <p:cNvSpPr/>
          <p:nvPr/>
        </p:nvSpPr>
        <p:spPr>
          <a:xfrm rot="5400000">
            <a:off x="14265758" y="6631875"/>
            <a:ext cx="803863" cy="877749"/>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7198" dirty="0">
              <a:solidFill>
                <a:srgbClr val="FFFFFF"/>
              </a:solidFill>
            </a:endParaRPr>
          </a:p>
        </p:txBody>
      </p:sp>
      <p:sp>
        <p:nvSpPr>
          <p:cNvPr id="37" name="Up Arrow 36"/>
          <p:cNvSpPr/>
          <p:nvPr/>
        </p:nvSpPr>
        <p:spPr>
          <a:xfrm rot="5400000">
            <a:off x="13469637" y="9396948"/>
            <a:ext cx="803863" cy="877749"/>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7198" dirty="0">
              <a:solidFill>
                <a:srgbClr val="FFFFFF"/>
              </a:solidFill>
            </a:endParaRPr>
          </a:p>
        </p:txBody>
      </p:sp>
      <p:sp>
        <p:nvSpPr>
          <p:cNvPr id="38" name="TextBox 37"/>
          <p:cNvSpPr txBox="1"/>
          <p:nvPr/>
        </p:nvSpPr>
        <p:spPr>
          <a:xfrm>
            <a:off x="17400463" y="8550498"/>
            <a:ext cx="2049098" cy="769313"/>
          </a:xfrm>
          <a:prstGeom prst="rect">
            <a:avLst/>
          </a:prstGeom>
          <a:noFill/>
        </p:spPr>
        <p:txBody>
          <a:bodyPr wrap="square" rtlCol="0">
            <a:spAutoFit/>
          </a:bodyPr>
          <a:lstStyle/>
          <a:p>
            <a:r>
              <a:rPr lang="en-US" sz="4399" dirty="0">
                <a:solidFill>
                  <a:srgbClr val="002060"/>
                </a:solidFill>
              </a:rPr>
              <a:t>Talent</a:t>
            </a:r>
          </a:p>
        </p:txBody>
      </p:sp>
      <p:sp>
        <p:nvSpPr>
          <p:cNvPr id="39" name="Up Arrow 38"/>
          <p:cNvSpPr/>
          <p:nvPr/>
        </p:nvSpPr>
        <p:spPr>
          <a:xfrm rot="5400000">
            <a:off x="16582687" y="8513554"/>
            <a:ext cx="803863" cy="877749"/>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7198" dirty="0">
              <a:solidFill>
                <a:srgbClr val="FFFFFF"/>
              </a:solidFill>
            </a:endParaRPr>
          </a:p>
        </p:txBody>
      </p:sp>
    </p:spTree>
    <p:extLst>
      <p:ext uri="{BB962C8B-B14F-4D97-AF65-F5344CB8AC3E}">
        <p14:creationId xmlns:p14="http://schemas.microsoft.com/office/powerpoint/2010/main" val="15699897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TheChamber">
      <a:dk1>
        <a:srgbClr val="737572"/>
      </a:dk1>
      <a:lt1>
        <a:srgbClr val="FFFFFF"/>
      </a:lt1>
      <a:dk2>
        <a:srgbClr val="002F6D"/>
      </a:dk2>
      <a:lt2>
        <a:srgbClr val="F6F7FA"/>
      </a:lt2>
      <a:accent1>
        <a:srgbClr val="0B6BAF"/>
      </a:accent1>
      <a:accent2>
        <a:srgbClr val="002F6D"/>
      </a:accent2>
      <a:accent3>
        <a:srgbClr val="54A7D9"/>
      </a:accent3>
      <a:accent4>
        <a:srgbClr val="D1563D"/>
      </a:accent4>
      <a:accent5>
        <a:srgbClr val="E97B50"/>
      </a:accent5>
      <a:accent6>
        <a:srgbClr val="CAC9D0"/>
      </a:accent6>
      <a:hlink>
        <a:srgbClr val="216BA9"/>
      </a:hlink>
      <a:folHlink>
        <a:srgbClr val="54A7D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TheChamber">
      <a:dk1>
        <a:srgbClr val="737572"/>
      </a:dk1>
      <a:lt1>
        <a:srgbClr val="FFFFFF"/>
      </a:lt1>
      <a:dk2>
        <a:srgbClr val="002F6D"/>
      </a:dk2>
      <a:lt2>
        <a:srgbClr val="F6F7FA"/>
      </a:lt2>
      <a:accent1>
        <a:srgbClr val="0B6BAF"/>
      </a:accent1>
      <a:accent2>
        <a:srgbClr val="002F6D"/>
      </a:accent2>
      <a:accent3>
        <a:srgbClr val="54A7D9"/>
      </a:accent3>
      <a:accent4>
        <a:srgbClr val="D1563D"/>
      </a:accent4>
      <a:accent5>
        <a:srgbClr val="E97B50"/>
      </a:accent5>
      <a:accent6>
        <a:srgbClr val="CAC9D0"/>
      </a:accent6>
      <a:hlink>
        <a:srgbClr val="216BA9"/>
      </a:hlink>
      <a:folHlink>
        <a:srgbClr val="54A7D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TheChamber">
      <a:dk1>
        <a:srgbClr val="737572"/>
      </a:dk1>
      <a:lt1>
        <a:srgbClr val="FFFFFF"/>
      </a:lt1>
      <a:dk2>
        <a:srgbClr val="002F6D"/>
      </a:dk2>
      <a:lt2>
        <a:srgbClr val="F6F7FA"/>
      </a:lt2>
      <a:accent1>
        <a:srgbClr val="0B6BAF"/>
      </a:accent1>
      <a:accent2>
        <a:srgbClr val="002F6D"/>
      </a:accent2>
      <a:accent3>
        <a:srgbClr val="54A7D9"/>
      </a:accent3>
      <a:accent4>
        <a:srgbClr val="D1563D"/>
      </a:accent4>
      <a:accent5>
        <a:srgbClr val="E97B50"/>
      </a:accent5>
      <a:accent6>
        <a:srgbClr val="CAC9D0"/>
      </a:accent6>
      <a:hlink>
        <a:srgbClr val="216BA9"/>
      </a:hlink>
      <a:folHlink>
        <a:srgbClr val="54A7D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TheChamber">
      <a:dk1>
        <a:srgbClr val="737572"/>
      </a:dk1>
      <a:lt1>
        <a:srgbClr val="FFFFFF"/>
      </a:lt1>
      <a:dk2>
        <a:srgbClr val="002F6D"/>
      </a:dk2>
      <a:lt2>
        <a:srgbClr val="F6F7FA"/>
      </a:lt2>
      <a:accent1>
        <a:srgbClr val="0B6BAF"/>
      </a:accent1>
      <a:accent2>
        <a:srgbClr val="002F6D"/>
      </a:accent2>
      <a:accent3>
        <a:srgbClr val="54A7D9"/>
      </a:accent3>
      <a:accent4>
        <a:srgbClr val="D1563D"/>
      </a:accent4>
      <a:accent5>
        <a:srgbClr val="E97B50"/>
      </a:accent5>
      <a:accent6>
        <a:srgbClr val="CAC9D0"/>
      </a:accent6>
      <a:hlink>
        <a:srgbClr val="216BA9"/>
      </a:hlink>
      <a:folHlink>
        <a:srgbClr val="54A7D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TheChamber">
      <a:dk1>
        <a:srgbClr val="737572"/>
      </a:dk1>
      <a:lt1>
        <a:srgbClr val="FFFFFF"/>
      </a:lt1>
      <a:dk2>
        <a:srgbClr val="002F6D"/>
      </a:dk2>
      <a:lt2>
        <a:srgbClr val="F6F7FA"/>
      </a:lt2>
      <a:accent1>
        <a:srgbClr val="0B6BAF"/>
      </a:accent1>
      <a:accent2>
        <a:srgbClr val="002F6D"/>
      </a:accent2>
      <a:accent3>
        <a:srgbClr val="54A7D9"/>
      </a:accent3>
      <a:accent4>
        <a:srgbClr val="D1563D"/>
      </a:accent4>
      <a:accent5>
        <a:srgbClr val="E97B50"/>
      </a:accent5>
      <a:accent6>
        <a:srgbClr val="CAC9D0"/>
      </a:accent6>
      <a:hlink>
        <a:srgbClr val="216BA9"/>
      </a:hlink>
      <a:folHlink>
        <a:srgbClr val="54A7D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33870</TotalTime>
  <Words>740</Words>
  <Application>Microsoft Office PowerPoint</Application>
  <PresentationFormat>Custom</PresentationFormat>
  <Paragraphs>177</Paragraphs>
  <Slides>14</Slides>
  <Notes>11</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14</vt:i4>
      </vt:variant>
    </vt:vector>
  </HeadingPairs>
  <TitlesOfParts>
    <vt:vector size="30" baseType="lpstr">
      <vt:lpstr>Arial</vt:lpstr>
      <vt:lpstr>Arial Narrow</vt:lpstr>
      <vt:lpstr>Calibri</vt:lpstr>
      <vt:lpstr>Calibri Light</vt:lpstr>
      <vt:lpstr>Lato Light</vt:lpstr>
      <vt:lpstr>TheMixOffice</vt:lpstr>
      <vt:lpstr>Times</vt:lpstr>
      <vt:lpstr>Times New Roman</vt:lpstr>
      <vt:lpstr>Office Theme</vt:lpstr>
      <vt:lpstr>1_Office Theme</vt:lpstr>
      <vt:lpstr>2_Office Theme</vt:lpstr>
      <vt:lpstr>6_Office Theme</vt:lpstr>
      <vt:lpstr>11_Office Theme</vt:lpstr>
      <vt:lpstr>7_Office Theme</vt:lpstr>
      <vt:lpstr>4_Office Theme</vt:lpstr>
      <vt:lpstr>3_Office Theme</vt:lpstr>
      <vt:lpstr>So, how does it end?</vt:lpstr>
      <vt:lpstr>Blueprint for Florida’s Future</vt:lpstr>
      <vt:lpstr>PowerPoint Presentation</vt:lpstr>
      <vt:lpstr>PowerPoint Presentation</vt:lpstr>
      <vt:lpstr>Globally Competitive?</vt:lpstr>
      <vt:lpstr>Prosperity for All?</vt:lpstr>
      <vt:lpstr>Drivers of the Future</vt:lpstr>
      <vt:lpstr>PowerPoint Presentation</vt:lpstr>
      <vt:lpstr>PowerPoint Presentation</vt:lpstr>
      <vt:lpstr>Key Themes</vt:lpstr>
      <vt:lpstr>PowerPoint Presentation</vt:lpstr>
      <vt:lpstr>Rollout Strategy</vt:lpstr>
      <vt:lpstr>PowerPoint Presentation</vt:lpstr>
      <vt:lpstr>PowerPoint Presentation</vt:lpstr>
    </vt:vector>
  </TitlesOfParts>
  <Company>Florida Chamber of Commerce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Chamber Slide Deck Master</dc:title>
  <dc:creator>Matthew Farrar</dc:creator>
  <cp:lastModifiedBy>Kaye Grandstaff</cp:lastModifiedBy>
  <cp:revision>3796</cp:revision>
  <cp:lastPrinted>2017-09-27T10:05:30Z</cp:lastPrinted>
  <dcterms:created xsi:type="dcterms:W3CDTF">2014-11-12T21:47:38Z</dcterms:created>
  <dcterms:modified xsi:type="dcterms:W3CDTF">2018-01-17T15:59:28Z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asLiveContent">
    <vt:bool>true</vt:bool>
  </property>
</Properties>
</file>